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401" r:id="rId1"/>
  </p:sldMasterIdLst>
  <p:notesMasterIdLst>
    <p:notesMasterId r:id="rId61"/>
  </p:notesMasterIdLst>
  <p:sldIdLst>
    <p:sldId id="256" r:id="rId2"/>
    <p:sldId id="301" r:id="rId3"/>
    <p:sldId id="1148" r:id="rId4"/>
    <p:sldId id="1223" r:id="rId5"/>
    <p:sldId id="1224" r:id="rId6"/>
    <p:sldId id="1222" r:id="rId7"/>
    <p:sldId id="1225" r:id="rId8"/>
    <p:sldId id="1226" r:id="rId9"/>
    <p:sldId id="1215" r:id="rId10"/>
    <p:sldId id="1227" r:id="rId11"/>
    <p:sldId id="1229" r:id="rId12"/>
    <p:sldId id="1231" r:id="rId13"/>
    <p:sldId id="1228" r:id="rId14"/>
    <p:sldId id="1230" r:id="rId15"/>
    <p:sldId id="1234" r:id="rId16"/>
    <p:sldId id="1232" r:id="rId17"/>
    <p:sldId id="1235" r:id="rId18"/>
    <p:sldId id="1236" r:id="rId19"/>
    <p:sldId id="1237" r:id="rId20"/>
    <p:sldId id="1238" r:id="rId21"/>
    <p:sldId id="1239" r:id="rId22"/>
    <p:sldId id="1240" r:id="rId23"/>
    <p:sldId id="1241" r:id="rId24"/>
    <p:sldId id="1242" r:id="rId25"/>
    <p:sldId id="1243" r:id="rId26"/>
    <p:sldId id="1244" r:id="rId27"/>
    <p:sldId id="1245" r:id="rId28"/>
    <p:sldId id="1246" r:id="rId29"/>
    <p:sldId id="1247" r:id="rId30"/>
    <p:sldId id="1248" r:id="rId31"/>
    <p:sldId id="1249" r:id="rId32"/>
    <p:sldId id="1250" r:id="rId33"/>
    <p:sldId id="1251" r:id="rId34"/>
    <p:sldId id="1252" r:id="rId35"/>
    <p:sldId id="1253" r:id="rId36"/>
    <p:sldId id="1254" r:id="rId37"/>
    <p:sldId id="1255" r:id="rId38"/>
    <p:sldId id="1271" r:id="rId39"/>
    <p:sldId id="1272" r:id="rId40"/>
    <p:sldId id="1273" r:id="rId41"/>
    <p:sldId id="1257" r:id="rId42"/>
    <p:sldId id="1256" r:id="rId43"/>
    <p:sldId id="1259" r:id="rId44"/>
    <p:sldId id="1260" r:id="rId45"/>
    <p:sldId id="1261" r:id="rId46"/>
    <p:sldId id="1262" r:id="rId47"/>
    <p:sldId id="1263" r:id="rId48"/>
    <p:sldId id="1264" r:id="rId49"/>
    <p:sldId id="1265" r:id="rId50"/>
    <p:sldId id="1277" r:id="rId51"/>
    <p:sldId id="1270" r:id="rId52"/>
    <p:sldId id="1267" r:id="rId53"/>
    <p:sldId id="1268" r:id="rId54"/>
    <p:sldId id="1269" r:id="rId55"/>
    <p:sldId id="1266" r:id="rId56"/>
    <p:sldId id="1183" r:id="rId57"/>
    <p:sldId id="1274" r:id="rId58"/>
    <p:sldId id="1275" r:id="rId59"/>
    <p:sldId id="1276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3" autoAdjust="0"/>
    <p:restoredTop sz="94660"/>
  </p:normalViewPr>
  <p:slideViewPr>
    <p:cSldViewPr>
      <p:cViewPr varScale="1">
        <p:scale>
          <a:sx n="81" d="100"/>
          <a:sy n="81" d="100"/>
        </p:scale>
        <p:origin x="1512" y="53"/>
      </p:cViewPr>
      <p:guideLst>
        <p:guide orient="horz" pos="2114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 Computer Academy" userId="08476b32c11f4418" providerId="LiveId" clId="{033D3B16-2270-47C7-9515-FF1C75D1C964}"/>
    <pc:docChg chg="undo custSel addSld delSld modSld sldOrd">
      <pc:chgData name="Sharma Computer Academy" userId="08476b32c11f4418" providerId="LiveId" clId="{033D3B16-2270-47C7-9515-FF1C75D1C964}" dt="2023-07-07T07:56:38.712" v="5457"/>
      <pc:docMkLst>
        <pc:docMk/>
      </pc:docMkLst>
      <pc:sldChg chg="modSp mod">
        <pc:chgData name="Sharma Computer Academy" userId="08476b32c11f4418" providerId="LiveId" clId="{033D3B16-2270-47C7-9515-FF1C75D1C964}" dt="2023-06-29T07:12:55.895" v="16" actId="20577"/>
        <pc:sldMkLst>
          <pc:docMk/>
          <pc:sldMk cId="0" sldId="256"/>
        </pc:sldMkLst>
        <pc:spChg chg="mod">
          <ac:chgData name="Sharma Computer Academy" userId="08476b32c11f4418" providerId="LiveId" clId="{033D3B16-2270-47C7-9515-FF1C75D1C964}" dt="2023-06-29T07:12:55.895" v="16" actId="20577"/>
          <ac:spMkLst>
            <pc:docMk/>
            <pc:sldMk cId="0" sldId="256"/>
            <ac:spMk id="5" creationId="{FDE8BF48-6CE9-C353-EA89-60339EAE5473}"/>
          </ac:spMkLst>
        </pc:spChg>
      </pc:sldChg>
      <pc:sldChg chg="modSp modAnim">
        <pc:chgData name="Sharma Computer Academy" userId="08476b32c11f4418" providerId="LiveId" clId="{033D3B16-2270-47C7-9515-FF1C75D1C964}" dt="2023-07-03T06:52:50.949" v="4520" actId="207"/>
        <pc:sldMkLst>
          <pc:docMk/>
          <pc:sldMk cId="0" sldId="301"/>
        </pc:sldMkLst>
        <pc:spChg chg="mod">
          <ac:chgData name="Sharma Computer Academy" userId="08476b32c11f4418" providerId="LiveId" clId="{033D3B16-2270-47C7-9515-FF1C75D1C964}" dt="2023-07-03T06:52:50.949" v="4520" actId="207"/>
          <ac:spMkLst>
            <pc:docMk/>
            <pc:sldMk cId="0" sldId="301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033D3B16-2270-47C7-9515-FF1C75D1C964}" dt="2023-06-29T07:18:41.861" v="263" actId="20577"/>
        <pc:sldMkLst>
          <pc:docMk/>
          <pc:sldMk cId="1863342271" sldId="1148"/>
        </pc:sldMkLst>
        <pc:spChg chg="mod">
          <ac:chgData name="Sharma Computer Academy" userId="08476b32c11f4418" providerId="LiveId" clId="{033D3B16-2270-47C7-9515-FF1C75D1C964}" dt="2023-06-29T07:18:41.861" v="263" actId="20577"/>
          <ac:spMkLst>
            <pc:docMk/>
            <pc:sldMk cId="1863342271" sldId="1148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6-29T07:18:06.609" v="228" actId="113"/>
          <ac:spMkLst>
            <pc:docMk/>
            <pc:sldMk cId="1863342271" sldId="1148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033D3B16-2270-47C7-9515-FF1C75D1C964}" dt="2023-06-30T08:01:59.971" v="3206" actId="47"/>
        <pc:sldMkLst>
          <pc:docMk/>
          <pc:sldMk cId="938611532" sldId="1149"/>
        </pc:sldMkLst>
      </pc:sldChg>
      <pc:sldChg chg="modSp mod modAnim">
        <pc:chgData name="Sharma Computer Academy" userId="08476b32c11f4418" providerId="LiveId" clId="{033D3B16-2270-47C7-9515-FF1C75D1C964}" dt="2023-07-04T19:34:05.528" v="5082" actId="113"/>
        <pc:sldMkLst>
          <pc:docMk/>
          <pc:sldMk cId="1915551790" sldId="1183"/>
        </pc:sldMkLst>
        <pc:spChg chg="mod">
          <ac:chgData name="Sharma Computer Academy" userId="08476b32c11f4418" providerId="LiveId" clId="{033D3B16-2270-47C7-9515-FF1C75D1C964}" dt="2023-07-04T19:28:09.351" v="4592" actId="20577"/>
          <ac:spMkLst>
            <pc:docMk/>
            <pc:sldMk cId="1915551790" sldId="1183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7-04T19:34:05.528" v="5082" actId="113"/>
          <ac:spMkLst>
            <pc:docMk/>
            <pc:sldMk cId="1915551790" sldId="1183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033D3B16-2270-47C7-9515-FF1C75D1C964}" dt="2023-07-05T09:13:22.334" v="5395"/>
        <pc:sldMkLst>
          <pc:docMk/>
          <pc:sldMk cId="3616631522" sldId="1215"/>
        </pc:sldMkLst>
        <pc:spChg chg="mod">
          <ac:chgData name="Sharma Computer Academy" userId="08476b32c11f4418" providerId="LiveId" clId="{033D3B16-2270-47C7-9515-FF1C75D1C964}" dt="2023-06-29T08:08:00.796" v="1017" actId="20577"/>
          <ac:spMkLst>
            <pc:docMk/>
            <pc:sldMk cId="3616631522" sldId="1215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7-05T09:13:11.899" v="5392" actId="6549"/>
          <ac:spMkLst>
            <pc:docMk/>
            <pc:sldMk cId="3616631522" sldId="1215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033D3B16-2270-47C7-9515-FF1C75D1C964}" dt="2023-06-30T08:01:59.971" v="3206" actId="47"/>
        <pc:sldMkLst>
          <pc:docMk/>
          <pc:sldMk cId="3221350412" sldId="1216"/>
        </pc:sldMkLst>
      </pc:sldChg>
      <pc:sldChg chg="del">
        <pc:chgData name="Sharma Computer Academy" userId="08476b32c11f4418" providerId="LiveId" clId="{033D3B16-2270-47C7-9515-FF1C75D1C964}" dt="2023-06-30T08:01:59.971" v="3206" actId="47"/>
        <pc:sldMkLst>
          <pc:docMk/>
          <pc:sldMk cId="3754484446" sldId="1217"/>
        </pc:sldMkLst>
      </pc:sldChg>
      <pc:sldChg chg="del">
        <pc:chgData name="Sharma Computer Academy" userId="08476b32c11f4418" providerId="LiveId" clId="{033D3B16-2270-47C7-9515-FF1C75D1C964}" dt="2023-06-30T08:01:59.971" v="3206" actId="47"/>
        <pc:sldMkLst>
          <pc:docMk/>
          <pc:sldMk cId="3279144462" sldId="1218"/>
        </pc:sldMkLst>
      </pc:sldChg>
      <pc:sldChg chg="del">
        <pc:chgData name="Sharma Computer Academy" userId="08476b32c11f4418" providerId="LiveId" clId="{033D3B16-2270-47C7-9515-FF1C75D1C964}" dt="2023-06-30T08:01:59.971" v="3206" actId="47"/>
        <pc:sldMkLst>
          <pc:docMk/>
          <pc:sldMk cId="2181715569" sldId="1219"/>
        </pc:sldMkLst>
      </pc:sldChg>
      <pc:sldChg chg="del">
        <pc:chgData name="Sharma Computer Academy" userId="08476b32c11f4418" providerId="LiveId" clId="{033D3B16-2270-47C7-9515-FF1C75D1C964}" dt="2023-06-30T08:01:59.971" v="3206" actId="47"/>
        <pc:sldMkLst>
          <pc:docMk/>
          <pc:sldMk cId="3519958801" sldId="1220"/>
        </pc:sldMkLst>
      </pc:sldChg>
      <pc:sldChg chg="del">
        <pc:chgData name="Sharma Computer Academy" userId="08476b32c11f4418" providerId="LiveId" clId="{033D3B16-2270-47C7-9515-FF1C75D1C964}" dt="2023-06-30T08:01:59.971" v="3206" actId="47"/>
        <pc:sldMkLst>
          <pc:docMk/>
          <pc:sldMk cId="1791645084" sldId="1221"/>
        </pc:sldMkLst>
      </pc:sldChg>
      <pc:sldChg chg="modSp mod">
        <pc:chgData name="Sharma Computer Academy" userId="08476b32c11f4418" providerId="LiveId" clId="{033D3B16-2270-47C7-9515-FF1C75D1C964}" dt="2023-06-29T07:37:09.523" v="845" actId="20577"/>
        <pc:sldMkLst>
          <pc:docMk/>
          <pc:sldMk cId="4293426723" sldId="1222"/>
        </pc:sldMkLst>
        <pc:spChg chg="mod">
          <ac:chgData name="Sharma Computer Academy" userId="08476b32c11f4418" providerId="LiveId" clId="{033D3B16-2270-47C7-9515-FF1C75D1C964}" dt="2023-06-29T07:34:58.487" v="801" actId="20577"/>
          <ac:spMkLst>
            <pc:docMk/>
            <pc:sldMk cId="4293426723" sldId="1222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6-29T07:37:09.523" v="845" actId="20577"/>
          <ac:spMkLst>
            <pc:docMk/>
            <pc:sldMk cId="4293426723" sldId="1222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033D3B16-2270-47C7-9515-FF1C75D1C964}" dt="2023-06-29T07:28:05.206" v="764" actId="20577"/>
        <pc:sldMkLst>
          <pc:docMk/>
          <pc:sldMk cId="1721738129" sldId="1223"/>
        </pc:sldMkLst>
        <pc:spChg chg="mod">
          <ac:chgData name="Sharma Computer Academy" userId="08476b32c11f4418" providerId="LiveId" clId="{033D3B16-2270-47C7-9515-FF1C75D1C964}" dt="2023-06-29T07:18:37.290" v="262" actId="20577"/>
          <ac:spMkLst>
            <pc:docMk/>
            <pc:sldMk cId="1721738129" sldId="1223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6-29T07:28:05.206" v="764" actId="20577"/>
          <ac:spMkLst>
            <pc:docMk/>
            <pc:sldMk cId="1721738129" sldId="1223"/>
            <ac:spMk id="3" creationId="{00000000-0000-0000-0000-000000000000}"/>
          </ac:spMkLst>
        </pc:spChg>
      </pc:sldChg>
      <pc:sldChg chg="addSp delSp modSp add mod modAnim">
        <pc:chgData name="Sharma Computer Academy" userId="08476b32c11f4418" providerId="LiveId" clId="{033D3B16-2270-47C7-9515-FF1C75D1C964}" dt="2023-06-29T07:32:41.144" v="772" actId="14100"/>
        <pc:sldMkLst>
          <pc:docMk/>
          <pc:sldMk cId="636635718" sldId="1224"/>
        </pc:sldMkLst>
        <pc:spChg chg="del mod">
          <ac:chgData name="Sharma Computer Academy" userId="08476b32c11f4418" providerId="LiveId" clId="{033D3B16-2270-47C7-9515-FF1C75D1C964}" dt="2023-06-29T07:32:24.164" v="767" actId="931"/>
          <ac:spMkLst>
            <pc:docMk/>
            <pc:sldMk cId="636635718" sldId="1224"/>
            <ac:spMk id="3" creationId="{00000000-0000-0000-0000-000000000000}"/>
          </ac:spMkLst>
        </pc:spChg>
        <pc:picChg chg="add mod">
          <ac:chgData name="Sharma Computer Academy" userId="08476b32c11f4418" providerId="LiveId" clId="{033D3B16-2270-47C7-9515-FF1C75D1C964}" dt="2023-06-29T07:32:41.144" v="772" actId="14100"/>
          <ac:picMkLst>
            <pc:docMk/>
            <pc:sldMk cId="636635718" sldId="1224"/>
            <ac:picMk id="5" creationId="{FE35FEC9-5964-89AD-8331-14CA99E77706}"/>
          </ac:picMkLst>
        </pc:picChg>
      </pc:sldChg>
      <pc:sldChg chg="modSp add mod modAnim">
        <pc:chgData name="Sharma Computer Academy" userId="08476b32c11f4418" providerId="LiveId" clId="{033D3B16-2270-47C7-9515-FF1C75D1C964}" dt="2023-06-29T08:14:02.011" v="1121" actId="113"/>
        <pc:sldMkLst>
          <pc:docMk/>
          <pc:sldMk cId="399108608" sldId="1225"/>
        </pc:sldMkLst>
        <pc:spChg chg="mod">
          <ac:chgData name="Sharma Computer Academy" userId="08476b32c11f4418" providerId="LiveId" clId="{033D3B16-2270-47C7-9515-FF1C75D1C964}" dt="2023-06-29T08:14:02.011" v="1121" actId="113"/>
          <ac:spMkLst>
            <pc:docMk/>
            <pc:sldMk cId="399108608" sldId="1225"/>
            <ac:spMk id="3" creationId="{00000000-0000-0000-0000-000000000000}"/>
          </ac:spMkLst>
        </pc:spChg>
      </pc:sldChg>
      <pc:sldChg chg="modSp add mod ord modAnim">
        <pc:chgData name="Sharma Computer Academy" userId="08476b32c11f4418" providerId="LiveId" clId="{033D3B16-2270-47C7-9515-FF1C75D1C964}" dt="2023-07-05T09:12:27.513" v="5380"/>
        <pc:sldMkLst>
          <pc:docMk/>
          <pc:sldMk cId="2380071484" sldId="1226"/>
        </pc:sldMkLst>
        <pc:spChg chg="mod">
          <ac:chgData name="Sharma Computer Academy" userId="08476b32c11f4418" providerId="LiveId" clId="{033D3B16-2270-47C7-9515-FF1C75D1C964}" dt="2023-06-29T08:11:05.931" v="1049" actId="20577"/>
          <ac:spMkLst>
            <pc:docMk/>
            <pc:sldMk cId="2380071484" sldId="1226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7-05T09:12:11.672" v="5378" actId="20577"/>
          <ac:spMkLst>
            <pc:docMk/>
            <pc:sldMk cId="2380071484" sldId="1226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033D3B16-2270-47C7-9515-FF1C75D1C964}" dt="2023-06-30T06:08:30.316" v="2141"/>
        <pc:sldMkLst>
          <pc:docMk/>
          <pc:sldMk cId="3565960689" sldId="1227"/>
        </pc:sldMkLst>
        <pc:spChg chg="mod">
          <ac:chgData name="Sharma Computer Academy" userId="08476b32c11f4418" providerId="LiveId" clId="{033D3B16-2270-47C7-9515-FF1C75D1C964}" dt="2023-06-30T05:54:38.194" v="1161" actId="20577"/>
          <ac:spMkLst>
            <pc:docMk/>
            <pc:sldMk cId="3565960689" sldId="1227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6-30T06:08:10.349" v="2137" actId="113"/>
          <ac:spMkLst>
            <pc:docMk/>
            <pc:sldMk cId="3565960689" sldId="1227"/>
            <ac:spMk id="3" creationId="{00000000-0000-0000-0000-000000000000}"/>
          </ac:spMkLst>
        </pc:spChg>
      </pc:sldChg>
      <pc:sldChg chg="addSp delSp modSp add mod">
        <pc:chgData name="Sharma Computer Academy" userId="08476b32c11f4418" providerId="LiveId" clId="{033D3B16-2270-47C7-9515-FF1C75D1C964}" dt="2023-06-30T06:36:07.028" v="2652" actId="14826"/>
        <pc:sldMkLst>
          <pc:docMk/>
          <pc:sldMk cId="176678738" sldId="1228"/>
        </pc:sldMkLst>
        <pc:spChg chg="mod">
          <ac:chgData name="Sharma Computer Academy" userId="08476b32c11f4418" providerId="LiveId" clId="{033D3B16-2270-47C7-9515-FF1C75D1C964}" dt="2023-06-30T06:16:34.029" v="2469" actId="20577"/>
          <ac:spMkLst>
            <pc:docMk/>
            <pc:sldMk cId="176678738" sldId="1228"/>
            <ac:spMk id="2" creationId="{00000000-0000-0000-0000-000000000000}"/>
          </ac:spMkLst>
        </pc:spChg>
        <pc:spChg chg="del mod">
          <ac:chgData name="Sharma Computer Academy" userId="08476b32c11f4418" providerId="LiveId" clId="{033D3B16-2270-47C7-9515-FF1C75D1C964}" dt="2023-06-30T06:18:18.903" v="2472" actId="931"/>
          <ac:spMkLst>
            <pc:docMk/>
            <pc:sldMk cId="176678738" sldId="1228"/>
            <ac:spMk id="3" creationId="{00000000-0000-0000-0000-000000000000}"/>
          </ac:spMkLst>
        </pc:spChg>
        <pc:picChg chg="add mod">
          <ac:chgData name="Sharma Computer Academy" userId="08476b32c11f4418" providerId="LiveId" clId="{033D3B16-2270-47C7-9515-FF1C75D1C964}" dt="2023-06-30T06:36:07.028" v="2652" actId="14826"/>
          <ac:picMkLst>
            <pc:docMk/>
            <pc:sldMk cId="176678738" sldId="1228"/>
            <ac:picMk id="5" creationId="{4CB6C1E6-3D5D-E171-2B60-E6444F939312}"/>
          </ac:picMkLst>
        </pc:picChg>
      </pc:sldChg>
      <pc:sldChg chg="modSp add mod modAnim">
        <pc:chgData name="Sharma Computer Academy" userId="08476b32c11f4418" providerId="LiveId" clId="{033D3B16-2270-47C7-9515-FF1C75D1C964}" dt="2023-06-30T06:22:11.316" v="2590" actId="20577"/>
        <pc:sldMkLst>
          <pc:docMk/>
          <pc:sldMk cId="3242212414" sldId="1229"/>
        </pc:sldMkLst>
        <pc:spChg chg="mod">
          <ac:chgData name="Sharma Computer Academy" userId="08476b32c11f4418" providerId="LiveId" clId="{033D3B16-2270-47C7-9515-FF1C75D1C964}" dt="2023-06-30T06:22:11.316" v="2590" actId="20577"/>
          <ac:spMkLst>
            <pc:docMk/>
            <pc:sldMk cId="3242212414" sldId="1229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033D3B16-2270-47C7-9515-FF1C75D1C964}" dt="2023-06-30T06:21:04.234" v="2480" actId="14100"/>
        <pc:sldMkLst>
          <pc:docMk/>
          <pc:sldMk cId="779556492" sldId="1230"/>
        </pc:sldMkLst>
        <pc:picChg chg="mod">
          <ac:chgData name="Sharma Computer Academy" userId="08476b32c11f4418" providerId="LiveId" clId="{033D3B16-2270-47C7-9515-FF1C75D1C964}" dt="2023-06-30T06:21:04.234" v="2480" actId="14100"/>
          <ac:picMkLst>
            <pc:docMk/>
            <pc:sldMk cId="779556492" sldId="1230"/>
            <ac:picMk id="5" creationId="{42BA7FF8-F78C-68C5-84BA-772E08AAE37B}"/>
          </ac:picMkLst>
        </pc:picChg>
      </pc:sldChg>
      <pc:sldChg chg="modSp add mod modAnim">
        <pc:chgData name="Sharma Computer Academy" userId="08476b32c11f4418" providerId="LiveId" clId="{033D3B16-2270-47C7-9515-FF1C75D1C964}" dt="2023-06-30T06:23:05.732" v="2612" actId="113"/>
        <pc:sldMkLst>
          <pc:docMk/>
          <pc:sldMk cId="3190646296" sldId="1231"/>
        </pc:sldMkLst>
        <pc:spChg chg="mod">
          <ac:chgData name="Sharma Computer Academy" userId="08476b32c11f4418" providerId="LiveId" clId="{033D3B16-2270-47C7-9515-FF1C75D1C964}" dt="2023-06-30T06:23:05.732" v="2612" actId="113"/>
          <ac:spMkLst>
            <pc:docMk/>
            <pc:sldMk cId="3190646296" sldId="1231"/>
            <ac:spMk id="3" creationId="{00000000-0000-0000-0000-000000000000}"/>
          </ac:spMkLst>
        </pc:spChg>
      </pc:sldChg>
      <pc:sldChg chg="modSp add mod">
        <pc:chgData name="Sharma Computer Academy" userId="08476b32c11f4418" providerId="LiveId" clId="{033D3B16-2270-47C7-9515-FF1C75D1C964}" dt="2023-06-30T06:23:48.689" v="2636" actId="14826"/>
        <pc:sldMkLst>
          <pc:docMk/>
          <pc:sldMk cId="36937832" sldId="1232"/>
        </pc:sldMkLst>
        <pc:spChg chg="mod">
          <ac:chgData name="Sharma Computer Academy" userId="08476b32c11f4418" providerId="LiveId" clId="{033D3B16-2270-47C7-9515-FF1C75D1C964}" dt="2023-06-30T06:23:39.384" v="2635" actId="20577"/>
          <ac:spMkLst>
            <pc:docMk/>
            <pc:sldMk cId="36937832" sldId="1232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6:23:48.689" v="2636" actId="14826"/>
          <ac:picMkLst>
            <pc:docMk/>
            <pc:sldMk cId="36937832" sldId="1232"/>
            <ac:picMk id="5" creationId="{42BA7FF8-F78C-68C5-84BA-772E08AAE37B}"/>
          </ac:picMkLst>
        </pc:picChg>
      </pc:sldChg>
      <pc:sldChg chg="add del">
        <pc:chgData name="Sharma Computer Academy" userId="08476b32c11f4418" providerId="LiveId" clId="{033D3B16-2270-47C7-9515-FF1C75D1C964}" dt="2023-06-30T06:53:41.022" v="2653" actId="47"/>
        <pc:sldMkLst>
          <pc:docMk/>
          <pc:sldMk cId="1167164796" sldId="1233"/>
        </pc:sldMkLst>
      </pc:sldChg>
      <pc:sldChg chg="modSp add mod">
        <pc:chgData name="Sharma Computer Academy" userId="08476b32c11f4418" providerId="LiveId" clId="{033D3B16-2270-47C7-9515-FF1C75D1C964}" dt="2023-06-30T06:24:30.451" v="2651" actId="14100"/>
        <pc:sldMkLst>
          <pc:docMk/>
          <pc:sldMk cId="2980569612" sldId="1234"/>
        </pc:sldMkLst>
        <pc:spChg chg="mod">
          <ac:chgData name="Sharma Computer Academy" userId="08476b32c11f4418" providerId="LiveId" clId="{033D3B16-2270-47C7-9515-FF1C75D1C964}" dt="2023-06-30T06:24:03.081" v="2648" actId="20577"/>
          <ac:spMkLst>
            <pc:docMk/>
            <pc:sldMk cId="2980569612" sldId="1234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6:24:30.451" v="2651" actId="14100"/>
          <ac:picMkLst>
            <pc:docMk/>
            <pc:sldMk cId="2980569612" sldId="1234"/>
            <ac:picMk id="5" creationId="{42BA7FF8-F78C-68C5-84BA-772E08AAE37B}"/>
          </ac:picMkLst>
        </pc:picChg>
      </pc:sldChg>
      <pc:sldChg chg="modSp mod modAnim">
        <pc:chgData name="Sharma Computer Academy" userId="08476b32c11f4418" providerId="LiveId" clId="{033D3B16-2270-47C7-9515-FF1C75D1C964}" dt="2023-07-05T11:44:59.386" v="5401"/>
        <pc:sldMkLst>
          <pc:docMk/>
          <pc:sldMk cId="1248561864" sldId="1235"/>
        </pc:sldMkLst>
        <pc:spChg chg="mod">
          <ac:chgData name="Sharma Computer Academy" userId="08476b32c11f4418" providerId="LiveId" clId="{033D3B16-2270-47C7-9515-FF1C75D1C964}" dt="2023-06-30T06:54:02.454" v="2670" actId="20577"/>
          <ac:spMkLst>
            <pc:docMk/>
            <pc:sldMk cId="1248561864" sldId="1235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6-30T07:11:45.002" v="2894" actId="207"/>
          <ac:spMkLst>
            <pc:docMk/>
            <pc:sldMk cId="1248561864" sldId="1235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033D3B16-2270-47C7-9515-FF1C75D1C964}" dt="2023-06-30T07:05:28.395" v="2799" actId="14100"/>
        <pc:sldMkLst>
          <pc:docMk/>
          <pc:sldMk cId="3943511755" sldId="1236"/>
        </pc:sldMkLst>
        <pc:spChg chg="mod">
          <ac:chgData name="Sharma Computer Academy" userId="08476b32c11f4418" providerId="LiveId" clId="{033D3B16-2270-47C7-9515-FF1C75D1C964}" dt="2023-06-30T07:04:36.659" v="2796" actId="20577"/>
          <ac:spMkLst>
            <pc:docMk/>
            <pc:sldMk cId="3943511755" sldId="1236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7:05:28.395" v="2799" actId="14100"/>
          <ac:picMkLst>
            <pc:docMk/>
            <pc:sldMk cId="3943511755" sldId="1236"/>
            <ac:picMk id="5" creationId="{42BA7FF8-F78C-68C5-84BA-772E08AAE37B}"/>
          </ac:picMkLst>
        </pc:picChg>
      </pc:sldChg>
      <pc:sldChg chg="modSp add mod">
        <pc:chgData name="Sharma Computer Academy" userId="08476b32c11f4418" providerId="LiveId" clId="{033D3B16-2270-47C7-9515-FF1C75D1C964}" dt="2023-06-30T07:05:54.013" v="2809" actId="14100"/>
        <pc:sldMkLst>
          <pc:docMk/>
          <pc:sldMk cId="3645817475" sldId="1237"/>
        </pc:sldMkLst>
        <pc:spChg chg="mod">
          <ac:chgData name="Sharma Computer Academy" userId="08476b32c11f4418" providerId="LiveId" clId="{033D3B16-2270-47C7-9515-FF1C75D1C964}" dt="2023-06-30T07:05:38.527" v="2806" actId="20577"/>
          <ac:spMkLst>
            <pc:docMk/>
            <pc:sldMk cId="3645817475" sldId="1237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7:05:54.013" v="2809" actId="14100"/>
          <ac:picMkLst>
            <pc:docMk/>
            <pc:sldMk cId="3645817475" sldId="1237"/>
            <ac:picMk id="5" creationId="{42BA7FF8-F78C-68C5-84BA-772E08AAE37B}"/>
          </ac:picMkLst>
        </pc:picChg>
      </pc:sldChg>
      <pc:sldChg chg="modSp mod modAnim">
        <pc:chgData name="Sharma Computer Academy" userId="08476b32c11f4418" providerId="LiveId" clId="{033D3B16-2270-47C7-9515-FF1C75D1C964}" dt="2023-07-05T11:45:26.423" v="5408"/>
        <pc:sldMkLst>
          <pc:docMk/>
          <pc:sldMk cId="4029781851" sldId="1238"/>
        </pc:sldMkLst>
        <pc:spChg chg="mod">
          <ac:chgData name="Sharma Computer Academy" userId="08476b32c11f4418" providerId="LiveId" clId="{033D3B16-2270-47C7-9515-FF1C75D1C964}" dt="2023-07-05T11:45:14.292" v="5405" actId="20577"/>
          <ac:spMkLst>
            <pc:docMk/>
            <pc:sldMk cId="4029781851" sldId="1238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033D3B16-2270-47C7-9515-FF1C75D1C964}" dt="2023-06-30T07:16:03.831" v="2986" actId="14100"/>
        <pc:sldMkLst>
          <pc:docMk/>
          <pc:sldMk cId="3336524528" sldId="1239"/>
        </pc:sldMkLst>
        <pc:spChg chg="mod">
          <ac:chgData name="Sharma Computer Academy" userId="08476b32c11f4418" providerId="LiveId" clId="{033D3B16-2270-47C7-9515-FF1C75D1C964}" dt="2023-06-30T07:14:26.494" v="2983" actId="20577"/>
          <ac:spMkLst>
            <pc:docMk/>
            <pc:sldMk cId="3336524528" sldId="1239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7:16:03.831" v="2986" actId="14100"/>
          <ac:picMkLst>
            <pc:docMk/>
            <pc:sldMk cId="3336524528" sldId="1239"/>
            <ac:picMk id="5" creationId="{42BA7FF8-F78C-68C5-84BA-772E08AAE37B}"/>
          </ac:picMkLst>
        </pc:picChg>
      </pc:sldChg>
      <pc:sldChg chg="modSp">
        <pc:chgData name="Sharma Computer Academy" userId="08476b32c11f4418" providerId="LiveId" clId="{033D3B16-2270-47C7-9515-FF1C75D1C964}" dt="2023-06-30T07:16:19.070" v="2987" actId="14826"/>
        <pc:sldMkLst>
          <pc:docMk/>
          <pc:sldMk cId="1207945180" sldId="1240"/>
        </pc:sldMkLst>
        <pc:picChg chg="mod">
          <ac:chgData name="Sharma Computer Academy" userId="08476b32c11f4418" providerId="LiveId" clId="{033D3B16-2270-47C7-9515-FF1C75D1C964}" dt="2023-06-30T07:16:19.070" v="2987" actId="14826"/>
          <ac:picMkLst>
            <pc:docMk/>
            <pc:sldMk cId="1207945180" sldId="1240"/>
            <ac:picMk id="5" creationId="{42BA7FF8-F78C-68C5-84BA-772E08AAE37B}"/>
          </ac:picMkLst>
        </pc:picChg>
      </pc:sldChg>
      <pc:sldChg chg="modSp add mod">
        <pc:chgData name="Sharma Computer Academy" userId="08476b32c11f4418" providerId="LiveId" clId="{033D3B16-2270-47C7-9515-FF1C75D1C964}" dt="2023-06-30T07:29:10.343" v="3001" actId="14100"/>
        <pc:sldMkLst>
          <pc:docMk/>
          <pc:sldMk cId="2480281149" sldId="1241"/>
        </pc:sldMkLst>
        <pc:spChg chg="mod">
          <ac:chgData name="Sharma Computer Academy" userId="08476b32c11f4418" providerId="LiveId" clId="{033D3B16-2270-47C7-9515-FF1C75D1C964}" dt="2023-06-30T07:28:57.180" v="2998" actId="20577"/>
          <ac:spMkLst>
            <pc:docMk/>
            <pc:sldMk cId="2480281149" sldId="1241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7:29:10.343" v="3001" actId="14100"/>
          <ac:picMkLst>
            <pc:docMk/>
            <pc:sldMk cId="2480281149" sldId="1241"/>
            <ac:picMk id="5" creationId="{42BA7FF8-F78C-68C5-84BA-772E08AAE37B}"/>
          </ac:picMkLst>
        </pc:picChg>
      </pc:sldChg>
      <pc:sldChg chg="modSp add replId">
        <pc:chgData name="Sharma Computer Academy" userId="08476b32c11f4418" providerId="LiveId" clId="{033D3B16-2270-47C7-9515-FF1C75D1C964}" dt="2023-06-30T07:29:44.640" v="3002" actId="14826"/>
        <pc:sldMkLst>
          <pc:docMk/>
          <pc:sldMk cId="2129825510" sldId="1242"/>
        </pc:sldMkLst>
        <pc:picChg chg="mod">
          <ac:chgData name="Sharma Computer Academy" userId="08476b32c11f4418" providerId="LiveId" clId="{033D3B16-2270-47C7-9515-FF1C75D1C964}" dt="2023-06-30T07:29:44.640" v="3002" actId="14826"/>
          <ac:picMkLst>
            <pc:docMk/>
            <pc:sldMk cId="2129825510" sldId="1242"/>
            <ac:picMk id="5" creationId="{42BA7FF8-F78C-68C5-84BA-772E08AAE37B}"/>
          </ac:picMkLst>
        </pc:picChg>
      </pc:sldChg>
      <pc:sldChg chg="modSp add mod">
        <pc:chgData name="Sharma Computer Academy" userId="08476b32c11f4418" providerId="LiveId" clId="{033D3B16-2270-47C7-9515-FF1C75D1C964}" dt="2023-06-30T07:30:00.213" v="3008" actId="20577"/>
        <pc:sldMkLst>
          <pc:docMk/>
          <pc:sldMk cId="143982373" sldId="1243"/>
        </pc:sldMkLst>
        <pc:spChg chg="mod">
          <ac:chgData name="Sharma Computer Academy" userId="08476b32c11f4418" providerId="LiveId" clId="{033D3B16-2270-47C7-9515-FF1C75D1C964}" dt="2023-06-30T07:30:00.213" v="3008" actId="20577"/>
          <ac:spMkLst>
            <pc:docMk/>
            <pc:sldMk cId="143982373" sldId="1243"/>
            <ac:spMk id="2" creationId="{00000000-0000-0000-0000-000000000000}"/>
          </ac:spMkLst>
        </pc:spChg>
      </pc:sldChg>
      <pc:sldChg chg="modSp add mod replId">
        <pc:chgData name="Sharma Computer Academy" userId="08476b32c11f4418" providerId="LiveId" clId="{033D3B16-2270-47C7-9515-FF1C75D1C964}" dt="2023-06-30T07:36:00.430" v="3013" actId="14100"/>
        <pc:sldMkLst>
          <pc:docMk/>
          <pc:sldMk cId="2922567367" sldId="1244"/>
        </pc:sldMkLst>
        <pc:picChg chg="mod">
          <ac:chgData name="Sharma Computer Academy" userId="08476b32c11f4418" providerId="LiveId" clId="{033D3B16-2270-47C7-9515-FF1C75D1C964}" dt="2023-06-30T07:36:00.430" v="3013" actId="14100"/>
          <ac:picMkLst>
            <pc:docMk/>
            <pc:sldMk cId="2922567367" sldId="1244"/>
            <ac:picMk id="5" creationId="{42BA7FF8-F78C-68C5-84BA-772E08AAE37B}"/>
          </ac:picMkLst>
        </pc:picChg>
      </pc:sldChg>
      <pc:sldChg chg="modSp mod modAnim">
        <pc:chgData name="Sharma Computer Academy" userId="08476b32c11f4418" providerId="LiveId" clId="{033D3B16-2270-47C7-9515-FF1C75D1C964}" dt="2023-07-05T11:46:22.401" v="5411"/>
        <pc:sldMkLst>
          <pc:docMk/>
          <pc:sldMk cId="553236803" sldId="1245"/>
        </pc:sldMkLst>
        <pc:spChg chg="mod">
          <ac:chgData name="Sharma Computer Academy" userId="08476b32c11f4418" providerId="LiveId" clId="{033D3B16-2270-47C7-9515-FF1C75D1C964}" dt="2023-06-30T07:36:42.892" v="3026" actId="20577"/>
          <ac:spMkLst>
            <pc:docMk/>
            <pc:sldMk cId="553236803" sldId="1245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6-30T07:42:30.818" v="3117" actId="113"/>
          <ac:spMkLst>
            <pc:docMk/>
            <pc:sldMk cId="553236803" sldId="1245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033D3B16-2270-47C7-9515-FF1C75D1C964}" dt="2023-06-30T07:46:24.656" v="3145" actId="14100"/>
        <pc:sldMkLst>
          <pc:docMk/>
          <pc:sldMk cId="770869905" sldId="1246"/>
        </pc:sldMkLst>
        <pc:spChg chg="mod">
          <ac:chgData name="Sharma Computer Academy" userId="08476b32c11f4418" providerId="LiveId" clId="{033D3B16-2270-47C7-9515-FF1C75D1C964}" dt="2023-06-30T07:42:44.755" v="3141" actId="20577"/>
          <ac:spMkLst>
            <pc:docMk/>
            <pc:sldMk cId="770869905" sldId="1246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7:46:24.656" v="3145" actId="14100"/>
          <ac:picMkLst>
            <pc:docMk/>
            <pc:sldMk cId="770869905" sldId="1246"/>
            <ac:picMk id="5" creationId="{42BA7FF8-F78C-68C5-84BA-772E08AAE37B}"/>
          </ac:picMkLst>
        </pc:picChg>
      </pc:sldChg>
      <pc:sldChg chg="modSp add mod">
        <pc:chgData name="Sharma Computer Academy" userId="08476b32c11f4418" providerId="LiveId" clId="{033D3B16-2270-47C7-9515-FF1C75D1C964}" dt="2023-06-30T07:46:45.403" v="3149" actId="14100"/>
        <pc:sldMkLst>
          <pc:docMk/>
          <pc:sldMk cId="775739203" sldId="1247"/>
        </pc:sldMkLst>
        <pc:picChg chg="mod">
          <ac:chgData name="Sharma Computer Academy" userId="08476b32c11f4418" providerId="LiveId" clId="{033D3B16-2270-47C7-9515-FF1C75D1C964}" dt="2023-06-30T07:46:45.403" v="3149" actId="14100"/>
          <ac:picMkLst>
            <pc:docMk/>
            <pc:sldMk cId="775739203" sldId="1247"/>
            <ac:picMk id="5" creationId="{42BA7FF8-F78C-68C5-84BA-772E08AAE37B}"/>
          </ac:picMkLst>
        </pc:picChg>
      </pc:sldChg>
      <pc:sldChg chg="modSp add mod">
        <pc:chgData name="Sharma Computer Academy" userId="08476b32c11f4418" providerId="LiveId" clId="{033D3B16-2270-47C7-9515-FF1C75D1C964}" dt="2023-06-30T07:47:01.367" v="3157" actId="14826"/>
        <pc:sldMkLst>
          <pc:docMk/>
          <pc:sldMk cId="11759657" sldId="1248"/>
        </pc:sldMkLst>
        <pc:spChg chg="mod">
          <ac:chgData name="Sharma Computer Academy" userId="08476b32c11f4418" providerId="LiveId" clId="{033D3B16-2270-47C7-9515-FF1C75D1C964}" dt="2023-06-30T07:46:55.026" v="3156" actId="20577"/>
          <ac:spMkLst>
            <pc:docMk/>
            <pc:sldMk cId="11759657" sldId="1248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7:47:01.367" v="3157" actId="14826"/>
          <ac:picMkLst>
            <pc:docMk/>
            <pc:sldMk cId="11759657" sldId="1248"/>
            <ac:picMk id="5" creationId="{42BA7FF8-F78C-68C5-84BA-772E08AAE37B}"/>
          </ac:picMkLst>
        </pc:picChg>
      </pc:sldChg>
      <pc:sldChg chg="modSp add mod">
        <pc:chgData name="Sharma Computer Academy" userId="08476b32c11f4418" providerId="LiveId" clId="{033D3B16-2270-47C7-9515-FF1C75D1C964}" dt="2023-06-30T07:52:24.063" v="3170" actId="14826"/>
        <pc:sldMkLst>
          <pc:docMk/>
          <pc:sldMk cId="3888369423" sldId="1249"/>
        </pc:sldMkLst>
        <pc:spChg chg="mod">
          <ac:chgData name="Sharma Computer Academy" userId="08476b32c11f4418" providerId="LiveId" clId="{033D3B16-2270-47C7-9515-FF1C75D1C964}" dt="2023-06-30T07:47:28.571" v="3168" actId="20577"/>
          <ac:spMkLst>
            <pc:docMk/>
            <pc:sldMk cId="3888369423" sldId="1249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7:52:24.063" v="3170" actId="14826"/>
          <ac:picMkLst>
            <pc:docMk/>
            <pc:sldMk cId="3888369423" sldId="1249"/>
            <ac:picMk id="5" creationId="{42BA7FF8-F78C-68C5-84BA-772E08AAE37B}"/>
          </ac:picMkLst>
        </pc:picChg>
      </pc:sldChg>
      <pc:sldChg chg="modSp add mod replId">
        <pc:chgData name="Sharma Computer Academy" userId="08476b32c11f4418" providerId="LiveId" clId="{033D3B16-2270-47C7-9515-FF1C75D1C964}" dt="2023-06-30T07:52:43.539" v="3179" actId="20577"/>
        <pc:sldMkLst>
          <pc:docMk/>
          <pc:sldMk cId="2798515279" sldId="1250"/>
        </pc:sldMkLst>
        <pc:spChg chg="mod">
          <ac:chgData name="Sharma Computer Academy" userId="08476b32c11f4418" providerId="LiveId" clId="{033D3B16-2270-47C7-9515-FF1C75D1C964}" dt="2023-06-30T07:52:43.539" v="3179" actId="20577"/>
          <ac:spMkLst>
            <pc:docMk/>
            <pc:sldMk cId="2798515279" sldId="1250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7:52:38.938" v="3173" actId="14100"/>
          <ac:picMkLst>
            <pc:docMk/>
            <pc:sldMk cId="2798515279" sldId="1250"/>
            <ac:picMk id="5" creationId="{42BA7FF8-F78C-68C5-84BA-772E08AAE37B}"/>
          </ac:picMkLst>
        </pc:picChg>
      </pc:sldChg>
      <pc:sldChg chg="modSp add mod replId">
        <pc:chgData name="Sharma Computer Academy" userId="08476b32c11f4418" providerId="LiveId" clId="{033D3B16-2270-47C7-9515-FF1C75D1C964}" dt="2023-06-30T07:52:59.743" v="3182" actId="14100"/>
        <pc:sldMkLst>
          <pc:docMk/>
          <pc:sldMk cId="2342088020" sldId="1251"/>
        </pc:sldMkLst>
        <pc:picChg chg="mod">
          <ac:chgData name="Sharma Computer Academy" userId="08476b32c11f4418" providerId="LiveId" clId="{033D3B16-2270-47C7-9515-FF1C75D1C964}" dt="2023-06-30T07:52:59.743" v="3182" actId="14100"/>
          <ac:picMkLst>
            <pc:docMk/>
            <pc:sldMk cId="2342088020" sldId="1251"/>
            <ac:picMk id="5" creationId="{42BA7FF8-F78C-68C5-84BA-772E08AAE37B}"/>
          </ac:picMkLst>
        </pc:picChg>
      </pc:sldChg>
      <pc:sldChg chg="modSp add mod">
        <pc:chgData name="Sharma Computer Academy" userId="08476b32c11f4418" providerId="LiveId" clId="{033D3B16-2270-47C7-9515-FF1C75D1C964}" dt="2023-06-30T08:00:14.654" v="3192" actId="14100"/>
        <pc:sldMkLst>
          <pc:docMk/>
          <pc:sldMk cId="2013653926" sldId="1252"/>
        </pc:sldMkLst>
        <pc:spChg chg="mod">
          <ac:chgData name="Sharma Computer Academy" userId="08476b32c11f4418" providerId="LiveId" clId="{033D3B16-2270-47C7-9515-FF1C75D1C964}" dt="2023-06-30T07:59:56.402" v="3188" actId="20577"/>
          <ac:spMkLst>
            <pc:docMk/>
            <pc:sldMk cId="2013653926" sldId="1252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8:00:14.654" v="3192" actId="14100"/>
          <ac:picMkLst>
            <pc:docMk/>
            <pc:sldMk cId="2013653926" sldId="1252"/>
            <ac:picMk id="5" creationId="{42BA7FF8-F78C-68C5-84BA-772E08AAE37B}"/>
          </ac:picMkLst>
        </pc:picChg>
      </pc:sldChg>
      <pc:sldChg chg="modSp add mod replId">
        <pc:chgData name="Sharma Computer Academy" userId="08476b32c11f4418" providerId="LiveId" clId="{033D3B16-2270-47C7-9515-FF1C75D1C964}" dt="2023-06-30T08:01:31.145" v="3200" actId="14100"/>
        <pc:sldMkLst>
          <pc:docMk/>
          <pc:sldMk cId="3194626038" sldId="1253"/>
        </pc:sldMkLst>
        <pc:spChg chg="mod">
          <ac:chgData name="Sharma Computer Academy" userId="08476b32c11f4418" providerId="LiveId" clId="{033D3B16-2270-47C7-9515-FF1C75D1C964}" dt="2023-06-30T08:01:14.430" v="3197" actId="20577"/>
          <ac:spMkLst>
            <pc:docMk/>
            <pc:sldMk cId="3194626038" sldId="1253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6-30T08:01:31.145" v="3200" actId="14100"/>
          <ac:picMkLst>
            <pc:docMk/>
            <pc:sldMk cId="3194626038" sldId="1253"/>
            <ac:picMk id="5" creationId="{42BA7FF8-F78C-68C5-84BA-772E08AAE37B}"/>
          </ac:picMkLst>
        </pc:picChg>
      </pc:sldChg>
      <pc:sldChg chg="modSp add mod replId">
        <pc:chgData name="Sharma Computer Academy" userId="08476b32c11f4418" providerId="LiveId" clId="{033D3B16-2270-47C7-9515-FF1C75D1C964}" dt="2023-06-30T08:01:49.308" v="3205" actId="14100"/>
        <pc:sldMkLst>
          <pc:docMk/>
          <pc:sldMk cId="2590617418" sldId="1254"/>
        </pc:sldMkLst>
        <pc:picChg chg="mod">
          <ac:chgData name="Sharma Computer Academy" userId="08476b32c11f4418" providerId="LiveId" clId="{033D3B16-2270-47C7-9515-FF1C75D1C964}" dt="2023-06-30T08:01:49.308" v="3205" actId="14100"/>
          <ac:picMkLst>
            <pc:docMk/>
            <pc:sldMk cId="2590617418" sldId="1254"/>
            <ac:picMk id="5" creationId="{42BA7FF8-F78C-68C5-84BA-772E08AAE37B}"/>
          </ac:picMkLst>
        </pc:picChg>
      </pc:sldChg>
      <pc:sldChg chg="modSp mod modAnim">
        <pc:chgData name="Sharma Computer Academy" userId="08476b32c11f4418" providerId="LiveId" clId="{033D3B16-2270-47C7-9515-FF1C75D1C964}" dt="2023-07-05T11:50:14.976" v="5424" actId="113"/>
        <pc:sldMkLst>
          <pc:docMk/>
          <pc:sldMk cId="3350045091" sldId="1255"/>
        </pc:sldMkLst>
        <pc:spChg chg="mod">
          <ac:chgData name="Sharma Computer Academy" userId="08476b32c11f4418" providerId="LiveId" clId="{033D3B16-2270-47C7-9515-FF1C75D1C964}" dt="2023-07-03T06:30:17.806" v="4007" actId="6549"/>
          <ac:spMkLst>
            <pc:docMk/>
            <pc:sldMk cId="3350045091" sldId="1255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7-05T11:50:14.976" v="5424" actId="113"/>
          <ac:spMkLst>
            <pc:docMk/>
            <pc:sldMk cId="3350045091" sldId="1255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033D3B16-2270-47C7-9515-FF1C75D1C964}" dt="2023-07-03T06:20:33.281" v="3559"/>
        <pc:sldMkLst>
          <pc:docMk/>
          <pc:sldMk cId="1586271013" sldId="1256"/>
        </pc:sldMkLst>
        <pc:spChg chg="mod">
          <ac:chgData name="Sharma Computer Academy" userId="08476b32c11f4418" providerId="LiveId" clId="{033D3B16-2270-47C7-9515-FF1C75D1C964}" dt="2023-07-03T06:20:33.281" v="3559"/>
          <ac:spMkLst>
            <pc:docMk/>
            <pc:sldMk cId="1586271013" sldId="1256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7-03T05:34:32.325" v="3490" actId="14100"/>
          <ac:picMkLst>
            <pc:docMk/>
            <pc:sldMk cId="1586271013" sldId="1256"/>
            <ac:picMk id="5" creationId="{42BA7FF8-F78C-68C5-84BA-772E08AAE37B}"/>
          </ac:picMkLst>
        </pc:picChg>
      </pc:sldChg>
      <pc:sldChg chg="modSp">
        <pc:chgData name="Sharma Computer Academy" userId="08476b32c11f4418" providerId="LiveId" clId="{033D3B16-2270-47C7-9515-FF1C75D1C964}" dt="2023-07-07T07:10:56.935" v="5436" actId="14826"/>
        <pc:sldMkLst>
          <pc:docMk/>
          <pc:sldMk cId="2682595129" sldId="1257"/>
        </pc:sldMkLst>
        <pc:picChg chg="mod">
          <ac:chgData name="Sharma Computer Academy" userId="08476b32c11f4418" providerId="LiveId" clId="{033D3B16-2270-47C7-9515-FF1C75D1C964}" dt="2023-07-07T07:10:56.935" v="5436" actId="14826"/>
          <ac:picMkLst>
            <pc:docMk/>
            <pc:sldMk cId="2682595129" sldId="1257"/>
            <ac:picMk id="5" creationId="{4CB6C1E6-3D5D-E171-2B60-E6444F939312}"/>
          </ac:picMkLst>
        </pc:picChg>
      </pc:sldChg>
      <pc:sldChg chg="addSp delSp modSp add del mod delAnim">
        <pc:chgData name="Sharma Computer Academy" userId="08476b32c11f4418" providerId="LiveId" clId="{033D3B16-2270-47C7-9515-FF1C75D1C964}" dt="2023-07-03T06:50:14.109" v="4354" actId="47"/>
        <pc:sldMkLst>
          <pc:docMk/>
          <pc:sldMk cId="3803333140" sldId="1258"/>
        </pc:sldMkLst>
        <pc:spChg chg="mod">
          <ac:chgData name="Sharma Computer Academy" userId="08476b32c11f4418" providerId="LiveId" clId="{033D3B16-2270-47C7-9515-FF1C75D1C964}" dt="2023-07-03T05:34:41.647" v="3500" actId="20577"/>
          <ac:spMkLst>
            <pc:docMk/>
            <pc:sldMk cId="3803333140" sldId="1258"/>
            <ac:spMk id="2" creationId="{00000000-0000-0000-0000-000000000000}"/>
          </ac:spMkLst>
        </pc:spChg>
        <pc:picChg chg="del mod">
          <ac:chgData name="Sharma Computer Academy" userId="08476b32c11f4418" providerId="LiveId" clId="{033D3B16-2270-47C7-9515-FF1C75D1C964}" dt="2023-07-03T05:35:04.272" v="3504" actId="478"/>
          <ac:picMkLst>
            <pc:docMk/>
            <pc:sldMk cId="3803333140" sldId="1258"/>
            <ac:picMk id="5" creationId="{42BA7FF8-F78C-68C5-84BA-772E08AAE37B}"/>
          </ac:picMkLst>
        </pc:picChg>
        <pc:picChg chg="add del mod">
          <ac:chgData name="Sharma Computer Academy" userId="08476b32c11f4418" providerId="LiveId" clId="{033D3B16-2270-47C7-9515-FF1C75D1C964}" dt="2023-07-03T05:51:17.766" v="3520" actId="478"/>
          <ac:picMkLst>
            <pc:docMk/>
            <pc:sldMk cId="3803333140" sldId="1258"/>
            <ac:picMk id="5" creationId="{76E14B38-2C7D-9259-7FEC-04C5356F5D57}"/>
          </ac:picMkLst>
        </pc:picChg>
        <pc:picChg chg="add del mod">
          <ac:chgData name="Sharma Computer Academy" userId="08476b32c11f4418" providerId="LiveId" clId="{033D3B16-2270-47C7-9515-FF1C75D1C964}" dt="2023-07-03T05:35:45.614" v="3507" actId="478"/>
          <ac:picMkLst>
            <pc:docMk/>
            <pc:sldMk cId="3803333140" sldId="1258"/>
            <ac:picMk id="6" creationId="{B6853EE2-B6A5-97A7-3208-D73EF06F058D}"/>
          </ac:picMkLst>
        </pc:picChg>
        <pc:picChg chg="add del mod">
          <ac:chgData name="Sharma Computer Academy" userId="08476b32c11f4418" providerId="LiveId" clId="{033D3B16-2270-47C7-9515-FF1C75D1C964}" dt="2023-07-03T05:52:06.148" v="3522" actId="478"/>
          <ac:picMkLst>
            <pc:docMk/>
            <pc:sldMk cId="3803333140" sldId="1258"/>
            <ac:picMk id="7" creationId="{5FEC63F1-ED60-E8A3-FD91-75AA9A01DC01}"/>
          </ac:picMkLst>
        </pc:picChg>
        <pc:picChg chg="add del mod">
          <ac:chgData name="Sharma Computer Academy" userId="08476b32c11f4418" providerId="LiveId" clId="{033D3B16-2270-47C7-9515-FF1C75D1C964}" dt="2023-07-03T05:36:24.219" v="3509" actId="478"/>
          <ac:picMkLst>
            <pc:docMk/>
            <pc:sldMk cId="3803333140" sldId="1258"/>
            <ac:picMk id="8" creationId="{9CF32ECB-1B5F-3D3D-7AFE-CB5ADBDCA691}"/>
          </ac:picMkLst>
        </pc:picChg>
        <pc:picChg chg="add del mod">
          <ac:chgData name="Sharma Computer Academy" userId="08476b32c11f4418" providerId="LiveId" clId="{033D3B16-2270-47C7-9515-FF1C75D1C964}" dt="2023-07-03T06:03:33.571" v="3525" actId="478"/>
          <ac:picMkLst>
            <pc:docMk/>
            <pc:sldMk cId="3803333140" sldId="1258"/>
            <ac:picMk id="9" creationId="{7D37E29F-3FDF-F7B1-2063-839B09C2575E}"/>
          </ac:picMkLst>
        </pc:picChg>
        <pc:picChg chg="add del mod">
          <ac:chgData name="Sharma Computer Academy" userId="08476b32c11f4418" providerId="LiveId" clId="{033D3B16-2270-47C7-9515-FF1C75D1C964}" dt="2023-07-03T06:04:19.365" v="3529" actId="478"/>
          <ac:picMkLst>
            <pc:docMk/>
            <pc:sldMk cId="3803333140" sldId="1258"/>
            <ac:picMk id="11" creationId="{DAC2F475-DB91-8D4C-1EA2-0FCB59219954}"/>
          </ac:picMkLst>
        </pc:picChg>
        <pc:picChg chg="add del mod">
          <ac:chgData name="Sharma Computer Academy" userId="08476b32c11f4418" providerId="LiveId" clId="{033D3B16-2270-47C7-9515-FF1C75D1C964}" dt="2023-07-03T06:05:50.802" v="3532" actId="478"/>
          <ac:picMkLst>
            <pc:docMk/>
            <pc:sldMk cId="3803333140" sldId="1258"/>
            <ac:picMk id="13" creationId="{109CE1C0-F471-D9BC-EFB2-FF556424C695}"/>
          </ac:picMkLst>
        </pc:picChg>
      </pc:sldChg>
      <pc:sldChg chg="addSp delSp modSp add mod delAnim">
        <pc:chgData name="Sharma Computer Academy" userId="08476b32c11f4418" providerId="LiveId" clId="{033D3B16-2270-47C7-9515-FF1C75D1C964}" dt="2023-07-03T06:20:38.033" v="3560"/>
        <pc:sldMkLst>
          <pc:docMk/>
          <pc:sldMk cId="3927723943" sldId="1259"/>
        </pc:sldMkLst>
        <pc:spChg chg="mod">
          <ac:chgData name="Sharma Computer Academy" userId="08476b32c11f4418" providerId="LiveId" clId="{033D3B16-2270-47C7-9515-FF1C75D1C964}" dt="2023-07-03T06:20:38.033" v="3560"/>
          <ac:spMkLst>
            <pc:docMk/>
            <pc:sldMk cId="3927723943" sldId="1259"/>
            <ac:spMk id="2" creationId="{00000000-0000-0000-0000-000000000000}"/>
          </ac:spMkLst>
        </pc:spChg>
        <pc:picChg chg="del mod">
          <ac:chgData name="Sharma Computer Academy" userId="08476b32c11f4418" providerId="LiveId" clId="{033D3B16-2270-47C7-9515-FF1C75D1C964}" dt="2023-07-03T06:08:44.756" v="3535" actId="478"/>
          <ac:picMkLst>
            <pc:docMk/>
            <pc:sldMk cId="3927723943" sldId="1259"/>
            <ac:picMk id="5" creationId="{42BA7FF8-F78C-68C5-84BA-772E08AAE37B}"/>
          </ac:picMkLst>
        </pc:picChg>
        <pc:picChg chg="add del mod">
          <ac:chgData name="Sharma Computer Academy" userId="08476b32c11f4418" providerId="LiveId" clId="{033D3B16-2270-47C7-9515-FF1C75D1C964}" dt="2023-07-03T06:12:28.438" v="3537" actId="478"/>
          <ac:picMkLst>
            <pc:docMk/>
            <pc:sldMk cId="3927723943" sldId="1259"/>
            <ac:picMk id="6" creationId="{05F93FDC-7A4F-16C3-B3A1-780DBA09E0CA}"/>
          </ac:picMkLst>
        </pc:picChg>
        <pc:picChg chg="add del mod">
          <ac:chgData name="Sharma Computer Academy" userId="08476b32c11f4418" providerId="LiveId" clId="{033D3B16-2270-47C7-9515-FF1C75D1C964}" dt="2023-07-03T06:14:31.891" v="3540" actId="478"/>
          <ac:picMkLst>
            <pc:docMk/>
            <pc:sldMk cId="3927723943" sldId="1259"/>
            <ac:picMk id="8" creationId="{AB61CFF4-935B-9618-7D85-2EC85D29750E}"/>
          </ac:picMkLst>
        </pc:picChg>
        <pc:picChg chg="add mod">
          <ac:chgData name="Sharma Computer Academy" userId="08476b32c11f4418" providerId="LiveId" clId="{033D3B16-2270-47C7-9515-FF1C75D1C964}" dt="2023-07-03T06:20:22.786" v="3552" actId="14100"/>
          <ac:picMkLst>
            <pc:docMk/>
            <pc:sldMk cId="3927723943" sldId="1259"/>
            <ac:picMk id="10" creationId="{E5B11677-4F98-C74A-55E1-BE523574A3A5}"/>
          </ac:picMkLst>
        </pc:picChg>
      </pc:sldChg>
      <pc:sldChg chg="modSp add mod">
        <pc:chgData name="Sharma Computer Academy" userId="08476b32c11f4418" providerId="LiveId" clId="{033D3B16-2270-47C7-9515-FF1C75D1C964}" dt="2023-07-03T06:21:02.756" v="3569" actId="20577"/>
        <pc:sldMkLst>
          <pc:docMk/>
          <pc:sldMk cId="2921971259" sldId="1260"/>
        </pc:sldMkLst>
        <pc:spChg chg="mod">
          <ac:chgData name="Sharma Computer Academy" userId="08476b32c11f4418" providerId="LiveId" clId="{033D3B16-2270-47C7-9515-FF1C75D1C964}" dt="2023-07-03T06:21:02.756" v="3569" actId="20577"/>
          <ac:spMkLst>
            <pc:docMk/>
            <pc:sldMk cId="2921971259" sldId="1260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7-03T06:20:58.964" v="3564" actId="14100"/>
          <ac:picMkLst>
            <pc:docMk/>
            <pc:sldMk cId="2921971259" sldId="1260"/>
            <ac:picMk id="10" creationId="{E5B11677-4F98-C74A-55E1-BE523574A3A5}"/>
          </ac:picMkLst>
        </pc:picChg>
      </pc:sldChg>
      <pc:sldChg chg="modSp add mod">
        <pc:chgData name="Sharma Computer Academy" userId="08476b32c11f4418" providerId="LiveId" clId="{033D3B16-2270-47C7-9515-FF1C75D1C964}" dt="2023-07-03T06:21:30.127" v="3580" actId="20577"/>
        <pc:sldMkLst>
          <pc:docMk/>
          <pc:sldMk cId="2677423441" sldId="1261"/>
        </pc:sldMkLst>
        <pc:spChg chg="mod">
          <ac:chgData name="Sharma Computer Academy" userId="08476b32c11f4418" providerId="LiveId" clId="{033D3B16-2270-47C7-9515-FF1C75D1C964}" dt="2023-07-03T06:21:30.127" v="3580" actId="20577"/>
          <ac:spMkLst>
            <pc:docMk/>
            <pc:sldMk cId="2677423441" sldId="1261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7-03T06:21:19.915" v="3573" actId="14100"/>
          <ac:picMkLst>
            <pc:docMk/>
            <pc:sldMk cId="2677423441" sldId="1261"/>
            <ac:picMk id="10" creationId="{E5B11677-4F98-C74A-55E1-BE523574A3A5}"/>
          </ac:picMkLst>
        </pc:picChg>
      </pc:sldChg>
      <pc:sldChg chg="modSp mod modAnim">
        <pc:chgData name="Sharma Computer Academy" userId="08476b32c11f4418" providerId="LiveId" clId="{033D3B16-2270-47C7-9515-FF1C75D1C964}" dt="2023-07-05T11:50:57.068" v="5429"/>
        <pc:sldMkLst>
          <pc:docMk/>
          <pc:sldMk cId="3017684364" sldId="1262"/>
        </pc:sldMkLst>
        <pc:spChg chg="mod">
          <ac:chgData name="Sharma Computer Academy" userId="08476b32c11f4418" providerId="LiveId" clId="{033D3B16-2270-47C7-9515-FF1C75D1C964}" dt="2023-07-03T06:21:56.085" v="3616" actId="20577"/>
          <ac:spMkLst>
            <pc:docMk/>
            <pc:sldMk cId="3017684364" sldId="1262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7-03T06:30:12.303" v="4006" actId="6549"/>
          <ac:spMkLst>
            <pc:docMk/>
            <pc:sldMk cId="3017684364" sldId="1262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033D3B16-2270-47C7-9515-FF1C75D1C964}" dt="2023-07-05T11:51:45.881" v="5431"/>
        <pc:sldMkLst>
          <pc:docMk/>
          <pc:sldMk cId="3131749493" sldId="1263"/>
        </pc:sldMkLst>
        <pc:spChg chg="mod">
          <ac:chgData name="Sharma Computer Academy" userId="08476b32c11f4418" providerId="LiveId" clId="{033D3B16-2270-47C7-9515-FF1C75D1C964}" dt="2023-07-03T06:30:28.558" v="4009" actId="6549"/>
          <ac:spMkLst>
            <pc:docMk/>
            <pc:sldMk cId="3131749493" sldId="1263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7-03T06:32:33.887" v="4055" actId="20577"/>
          <ac:spMkLst>
            <pc:docMk/>
            <pc:sldMk cId="3131749493" sldId="1263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033D3B16-2270-47C7-9515-FF1C75D1C964}" dt="2023-07-05T11:52:07.022" v="5435"/>
        <pc:sldMkLst>
          <pc:docMk/>
          <pc:sldMk cId="259372100" sldId="1264"/>
        </pc:sldMkLst>
        <pc:spChg chg="mod">
          <ac:chgData name="Sharma Computer Academy" userId="08476b32c11f4418" providerId="LiveId" clId="{033D3B16-2270-47C7-9515-FF1C75D1C964}" dt="2023-07-03T06:33:34.524" v="4077" actId="20577"/>
          <ac:spMkLst>
            <pc:docMk/>
            <pc:sldMk cId="259372100" sldId="1264"/>
            <ac:spMk id="2" creationId="{00000000-0000-0000-0000-000000000000}"/>
          </ac:spMkLst>
        </pc:spChg>
        <pc:spChg chg="mod">
          <ac:chgData name="Sharma Computer Academy" userId="08476b32c11f4418" providerId="LiveId" clId="{033D3B16-2270-47C7-9515-FF1C75D1C964}" dt="2023-07-03T06:58:10.443" v="4537" actId="20577"/>
          <ac:spMkLst>
            <pc:docMk/>
            <pc:sldMk cId="259372100" sldId="1264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033D3B16-2270-47C7-9515-FF1C75D1C964}" dt="2023-07-03T06:40:26.315" v="4315" actId="14826"/>
        <pc:sldMkLst>
          <pc:docMk/>
          <pc:sldMk cId="872630198" sldId="1265"/>
        </pc:sldMkLst>
        <pc:picChg chg="mod">
          <ac:chgData name="Sharma Computer Academy" userId="08476b32c11f4418" providerId="LiveId" clId="{033D3B16-2270-47C7-9515-FF1C75D1C964}" dt="2023-07-03T06:40:26.315" v="4315" actId="14826"/>
          <ac:picMkLst>
            <pc:docMk/>
            <pc:sldMk cId="872630198" sldId="1265"/>
            <ac:picMk id="5" creationId="{4CB6C1E6-3D5D-E171-2B60-E6444F939312}"/>
          </ac:picMkLst>
        </pc:picChg>
      </pc:sldChg>
      <pc:sldChg chg="modSp mod ord">
        <pc:chgData name="Sharma Computer Academy" userId="08476b32c11f4418" providerId="LiveId" clId="{033D3B16-2270-47C7-9515-FF1C75D1C964}" dt="2023-07-07T07:56:38.712" v="5457"/>
        <pc:sldMkLst>
          <pc:docMk/>
          <pc:sldMk cId="935402767" sldId="1266"/>
        </pc:sldMkLst>
        <pc:picChg chg="mod">
          <ac:chgData name="Sharma Computer Academy" userId="08476b32c11f4418" providerId="LiveId" clId="{033D3B16-2270-47C7-9515-FF1C75D1C964}" dt="2023-07-03T06:42:13.851" v="4319" actId="14100"/>
          <ac:picMkLst>
            <pc:docMk/>
            <pc:sldMk cId="935402767" sldId="1266"/>
            <ac:picMk id="5" creationId="{42BA7FF8-F78C-68C5-84BA-772E08AAE37B}"/>
          </ac:picMkLst>
        </pc:picChg>
      </pc:sldChg>
      <pc:sldChg chg="modSp mod">
        <pc:chgData name="Sharma Computer Academy" userId="08476b32c11f4418" providerId="LiveId" clId="{033D3B16-2270-47C7-9515-FF1C75D1C964}" dt="2023-07-03T06:49:36.330" v="4347" actId="14100"/>
        <pc:sldMkLst>
          <pc:docMk/>
          <pc:sldMk cId="440919380" sldId="1267"/>
        </pc:sldMkLst>
        <pc:picChg chg="mod">
          <ac:chgData name="Sharma Computer Academy" userId="08476b32c11f4418" providerId="LiveId" clId="{033D3B16-2270-47C7-9515-FF1C75D1C964}" dt="2023-07-03T06:49:36.330" v="4347" actId="14100"/>
          <ac:picMkLst>
            <pc:docMk/>
            <pc:sldMk cId="440919380" sldId="1267"/>
            <ac:picMk id="10" creationId="{E5B11677-4F98-C74A-55E1-BE523574A3A5}"/>
          </ac:picMkLst>
        </pc:picChg>
      </pc:sldChg>
      <pc:sldChg chg="modSp mod">
        <pc:chgData name="Sharma Computer Academy" userId="08476b32c11f4418" providerId="LiveId" clId="{033D3B16-2270-47C7-9515-FF1C75D1C964}" dt="2023-07-03T06:49:54.331" v="4350" actId="14100"/>
        <pc:sldMkLst>
          <pc:docMk/>
          <pc:sldMk cId="2496304851" sldId="1268"/>
        </pc:sldMkLst>
        <pc:picChg chg="mod">
          <ac:chgData name="Sharma Computer Academy" userId="08476b32c11f4418" providerId="LiveId" clId="{033D3B16-2270-47C7-9515-FF1C75D1C964}" dt="2023-07-03T06:49:54.331" v="4350" actId="14100"/>
          <ac:picMkLst>
            <pc:docMk/>
            <pc:sldMk cId="2496304851" sldId="1268"/>
            <ac:picMk id="10" creationId="{E5B11677-4F98-C74A-55E1-BE523574A3A5}"/>
          </ac:picMkLst>
        </pc:picChg>
      </pc:sldChg>
      <pc:sldChg chg="modSp mod">
        <pc:chgData name="Sharma Computer Academy" userId="08476b32c11f4418" providerId="LiveId" clId="{033D3B16-2270-47C7-9515-FF1C75D1C964}" dt="2023-07-03T06:50:11.091" v="4353" actId="14100"/>
        <pc:sldMkLst>
          <pc:docMk/>
          <pc:sldMk cId="3415692452" sldId="1269"/>
        </pc:sldMkLst>
        <pc:picChg chg="mod">
          <ac:chgData name="Sharma Computer Academy" userId="08476b32c11f4418" providerId="LiveId" clId="{033D3B16-2270-47C7-9515-FF1C75D1C964}" dt="2023-07-03T06:50:11.091" v="4353" actId="14100"/>
          <ac:picMkLst>
            <pc:docMk/>
            <pc:sldMk cId="3415692452" sldId="1269"/>
            <ac:picMk id="10" creationId="{E5B11677-4F98-C74A-55E1-BE523574A3A5}"/>
          </ac:picMkLst>
        </pc:picChg>
      </pc:sldChg>
      <pc:sldChg chg="modSp add mod ord">
        <pc:chgData name="Sharma Computer Academy" userId="08476b32c11f4418" providerId="LiveId" clId="{033D3B16-2270-47C7-9515-FF1C75D1C964}" dt="2023-07-07T07:54:51.497" v="5438"/>
        <pc:sldMkLst>
          <pc:docMk/>
          <pc:sldMk cId="518504014" sldId="1270"/>
        </pc:sldMkLst>
        <pc:spChg chg="mod">
          <ac:chgData name="Sharma Computer Academy" userId="08476b32c11f4418" providerId="LiveId" clId="{033D3B16-2270-47C7-9515-FF1C75D1C964}" dt="2023-07-03T06:42:30.399" v="4333" actId="20577"/>
          <ac:spMkLst>
            <pc:docMk/>
            <pc:sldMk cId="518504014" sldId="1270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7-03T06:46:04.555" v="4341" actId="1076"/>
          <ac:picMkLst>
            <pc:docMk/>
            <pc:sldMk cId="518504014" sldId="1270"/>
            <ac:picMk id="5" creationId="{42BA7FF8-F78C-68C5-84BA-772E08AAE37B}"/>
          </ac:picMkLst>
        </pc:picChg>
      </pc:sldChg>
      <pc:sldChg chg="addSp delSp modSp add mod">
        <pc:chgData name="Sharma Computer Academy" userId="08476b32c11f4418" providerId="LiveId" clId="{033D3B16-2270-47C7-9515-FF1C75D1C964}" dt="2023-07-03T07:02:46.310" v="4575" actId="20577"/>
        <pc:sldMkLst>
          <pc:docMk/>
          <pc:sldMk cId="2978798453" sldId="1271"/>
        </pc:sldMkLst>
        <pc:spChg chg="mod">
          <ac:chgData name="Sharma Computer Academy" userId="08476b32c11f4418" providerId="LiveId" clId="{033D3B16-2270-47C7-9515-FF1C75D1C964}" dt="2023-07-03T07:02:46.310" v="4575" actId="20577"/>
          <ac:spMkLst>
            <pc:docMk/>
            <pc:sldMk cId="2978798453" sldId="1271"/>
            <ac:spMk id="2" creationId="{00000000-0000-0000-0000-000000000000}"/>
          </ac:spMkLst>
        </pc:spChg>
        <pc:spChg chg="del mod">
          <ac:chgData name="Sharma Computer Academy" userId="08476b32c11f4418" providerId="LiveId" clId="{033D3B16-2270-47C7-9515-FF1C75D1C964}" dt="2023-07-03T07:01:46.343" v="4556" actId="931"/>
          <ac:spMkLst>
            <pc:docMk/>
            <pc:sldMk cId="2978798453" sldId="1271"/>
            <ac:spMk id="3" creationId="{00000000-0000-0000-0000-000000000000}"/>
          </ac:spMkLst>
        </pc:spChg>
        <pc:picChg chg="add mod">
          <ac:chgData name="Sharma Computer Academy" userId="08476b32c11f4418" providerId="LiveId" clId="{033D3B16-2270-47C7-9515-FF1C75D1C964}" dt="2023-07-03T07:01:55.491" v="4559" actId="14100"/>
          <ac:picMkLst>
            <pc:docMk/>
            <pc:sldMk cId="2978798453" sldId="1271"/>
            <ac:picMk id="5" creationId="{202F3E3C-8159-F0E5-35EF-76C77728DA57}"/>
          </ac:picMkLst>
        </pc:picChg>
      </pc:sldChg>
      <pc:sldChg chg="modSp add mod">
        <pc:chgData name="Sharma Computer Academy" userId="08476b32c11f4418" providerId="LiveId" clId="{033D3B16-2270-47C7-9515-FF1C75D1C964}" dt="2023-07-03T07:02:58.629" v="4582" actId="20577"/>
        <pc:sldMkLst>
          <pc:docMk/>
          <pc:sldMk cId="4182340384" sldId="1272"/>
        </pc:sldMkLst>
        <pc:spChg chg="mod">
          <ac:chgData name="Sharma Computer Academy" userId="08476b32c11f4418" providerId="LiveId" clId="{033D3B16-2270-47C7-9515-FF1C75D1C964}" dt="2023-07-03T07:02:58.629" v="4582" actId="20577"/>
          <ac:spMkLst>
            <pc:docMk/>
            <pc:sldMk cId="4182340384" sldId="1272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7-03T07:02:10.358" v="4561" actId="14826"/>
          <ac:picMkLst>
            <pc:docMk/>
            <pc:sldMk cId="4182340384" sldId="1272"/>
            <ac:picMk id="5" creationId="{202F3E3C-8159-F0E5-35EF-76C77728DA57}"/>
          </ac:picMkLst>
        </pc:picChg>
      </pc:sldChg>
      <pc:sldChg chg="modSp add mod">
        <pc:chgData name="Sharma Computer Academy" userId="08476b32c11f4418" providerId="LiveId" clId="{033D3B16-2270-47C7-9515-FF1C75D1C964}" dt="2023-07-03T07:03:07.276" v="4590" actId="20577"/>
        <pc:sldMkLst>
          <pc:docMk/>
          <pc:sldMk cId="3440678585" sldId="1273"/>
        </pc:sldMkLst>
        <pc:spChg chg="mod">
          <ac:chgData name="Sharma Computer Academy" userId="08476b32c11f4418" providerId="LiveId" clId="{033D3B16-2270-47C7-9515-FF1C75D1C964}" dt="2023-07-03T07:03:07.276" v="4590" actId="20577"/>
          <ac:spMkLst>
            <pc:docMk/>
            <pc:sldMk cId="3440678585" sldId="1273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7-03T07:02:21.935" v="4563" actId="14826"/>
          <ac:picMkLst>
            <pc:docMk/>
            <pc:sldMk cId="3440678585" sldId="1273"/>
            <ac:picMk id="5" creationId="{202F3E3C-8159-F0E5-35EF-76C77728DA57}"/>
          </ac:picMkLst>
        </pc:picChg>
      </pc:sldChg>
      <pc:sldChg chg="addSp delSp modSp add mod delAnim">
        <pc:chgData name="Sharma Computer Academy" userId="08476b32c11f4418" providerId="LiveId" clId="{033D3B16-2270-47C7-9515-FF1C75D1C964}" dt="2023-07-04T19:41:39.267" v="5094" actId="1076"/>
        <pc:sldMkLst>
          <pc:docMk/>
          <pc:sldMk cId="1340843640" sldId="1274"/>
        </pc:sldMkLst>
        <pc:spChg chg="mod">
          <ac:chgData name="Sharma Computer Academy" userId="08476b32c11f4418" providerId="LiveId" clId="{033D3B16-2270-47C7-9515-FF1C75D1C964}" dt="2023-07-04T19:41:11.164" v="5089" actId="20577"/>
          <ac:spMkLst>
            <pc:docMk/>
            <pc:sldMk cId="1340843640" sldId="1274"/>
            <ac:spMk id="2" creationId="{00000000-0000-0000-0000-000000000000}"/>
          </ac:spMkLst>
        </pc:spChg>
        <pc:spChg chg="del">
          <ac:chgData name="Sharma Computer Academy" userId="08476b32c11f4418" providerId="LiveId" clId="{033D3B16-2270-47C7-9515-FF1C75D1C964}" dt="2023-07-04T19:41:16.494" v="5090" actId="478"/>
          <ac:spMkLst>
            <pc:docMk/>
            <pc:sldMk cId="1340843640" sldId="1274"/>
            <ac:spMk id="3" creationId="{00000000-0000-0000-0000-000000000000}"/>
          </ac:spMkLst>
        </pc:spChg>
        <pc:spChg chg="add del mod">
          <ac:chgData name="Sharma Computer Academy" userId="08476b32c11f4418" providerId="LiveId" clId="{033D3B16-2270-47C7-9515-FF1C75D1C964}" dt="2023-07-04T19:41:29.028" v="5091" actId="931"/>
          <ac:spMkLst>
            <pc:docMk/>
            <pc:sldMk cId="1340843640" sldId="1274"/>
            <ac:spMk id="5" creationId="{A28E5676-314C-7E09-EFD0-C59A9615DA84}"/>
          </ac:spMkLst>
        </pc:spChg>
        <pc:picChg chg="add mod">
          <ac:chgData name="Sharma Computer Academy" userId="08476b32c11f4418" providerId="LiveId" clId="{033D3B16-2270-47C7-9515-FF1C75D1C964}" dt="2023-07-04T19:41:39.267" v="5094" actId="1076"/>
          <ac:picMkLst>
            <pc:docMk/>
            <pc:sldMk cId="1340843640" sldId="1274"/>
            <ac:picMk id="7" creationId="{4E40D021-5AFC-B077-05FF-F4287C919547}"/>
          </ac:picMkLst>
        </pc:picChg>
      </pc:sldChg>
      <pc:sldChg chg="modSp add">
        <pc:chgData name="Sharma Computer Academy" userId="08476b32c11f4418" providerId="LiveId" clId="{033D3B16-2270-47C7-9515-FF1C75D1C964}" dt="2023-07-04T19:41:51.335" v="5096" actId="14826"/>
        <pc:sldMkLst>
          <pc:docMk/>
          <pc:sldMk cId="3399219874" sldId="1275"/>
        </pc:sldMkLst>
        <pc:picChg chg="mod">
          <ac:chgData name="Sharma Computer Academy" userId="08476b32c11f4418" providerId="LiveId" clId="{033D3B16-2270-47C7-9515-FF1C75D1C964}" dt="2023-07-04T19:41:51.335" v="5096" actId="14826"/>
          <ac:picMkLst>
            <pc:docMk/>
            <pc:sldMk cId="3399219874" sldId="1275"/>
            <ac:picMk id="7" creationId="{4E40D021-5AFC-B077-05FF-F4287C919547}"/>
          </ac:picMkLst>
        </pc:picChg>
      </pc:sldChg>
      <pc:sldChg chg="modSp add">
        <pc:chgData name="Sharma Computer Academy" userId="08476b32c11f4418" providerId="LiveId" clId="{033D3B16-2270-47C7-9515-FF1C75D1C964}" dt="2023-07-04T19:42:03.465" v="5098" actId="14826"/>
        <pc:sldMkLst>
          <pc:docMk/>
          <pc:sldMk cId="3233833128" sldId="1276"/>
        </pc:sldMkLst>
        <pc:picChg chg="mod">
          <ac:chgData name="Sharma Computer Academy" userId="08476b32c11f4418" providerId="LiveId" clId="{033D3B16-2270-47C7-9515-FF1C75D1C964}" dt="2023-07-04T19:42:03.465" v="5098" actId="14826"/>
          <ac:picMkLst>
            <pc:docMk/>
            <pc:sldMk cId="3233833128" sldId="1276"/>
            <ac:picMk id="7" creationId="{4E40D021-5AFC-B077-05FF-F4287C919547}"/>
          </ac:picMkLst>
        </pc:picChg>
      </pc:sldChg>
      <pc:sldChg chg="modSp add mod ord">
        <pc:chgData name="Sharma Computer Academy" userId="08476b32c11f4418" providerId="LiveId" clId="{033D3B16-2270-47C7-9515-FF1C75D1C964}" dt="2023-07-07T07:55:40.310" v="5451" actId="20577"/>
        <pc:sldMkLst>
          <pc:docMk/>
          <pc:sldMk cId="2396310772" sldId="1277"/>
        </pc:sldMkLst>
        <pc:spChg chg="mod">
          <ac:chgData name="Sharma Computer Academy" userId="08476b32c11f4418" providerId="LiveId" clId="{033D3B16-2270-47C7-9515-FF1C75D1C964}" dt="2023-07-07T07:55:40.310" v="5451" actId="20577"/>
          <ac:spMkLst>
            <pc:docMk/>
            <pc:sldMk cId="2396310772" sldId="1277"/>
            <ac:spMk id="2" creationId="{00000000-0000-0000-0000-000000000000}"/>
          </ac:spMkLst>
        </pc:spChg>
        <pc:picChg chg="mod">
          <ac:chgData name="Sharma Computer Academy" userId="08476b32c11f4418" providerId="LiveId" clId="{033D3B16-2270-47C7-9515-FF1C75D1C964}" dt="2023-07-07T07:55:22.279" v="5444" actId="14100"/>
          <ac:picMkLst>
            <pc:docMk/>
            <pc:sldMk cId="2396310772" sldId="1277"/>
            <ac:picMk id="5" creationId="{42BA7FF8-F78C-68C5-84BA-772E08AAE37B}"/>
          </ac:picMkLst>
        </pc:picChg>
      </pc:sldChg>
      <pc:sldChg chg="add del">
        <pc:chgData name="Sharma Computer Academy" userId="08476b32c11f4418" providerId="LiveId" clId="{033D3B16-2270-47C7-9515-FF1C75D1C964}" dt="2023-07-05T09:14:06.548" v="5396" actId="47"/>
        <pc:sldMkLst>
          <pc:docMk/>
          <pc:sldMk cId="4147833554" sldId="1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FB2C2-0ABF-4F02-9FE0-4420834939DC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43F23-A588-4969-966A-E9DF4EC0B4F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2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4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430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99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78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91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49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04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2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5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0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6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91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4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61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5705C-4C03-4584-B2FF-9C9C53911B0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2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DE8BF48-6CE9-C353-EA89-60339EAE5473}"/>
              </a:ext>
            </a:extLst>
          </p:cNvPr>
          <p:cNvSpPr>
            <a:spLocks noGrp="1"/>
          </p:cNvSpPr>
          <p:nvPr/>
        </p:nvSpPr>
        <p:spPr>
          <a:xfrm>
            <a:off x="714375" y="2053908"/>
            <a:ext cx="7715250" cy="2750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00B050"/>
                </a:solidFill>
              </a:rPr>
              <a:t>NODE.JS</a:t>
            </a:r>
            <a:endParaRPr lang="en-US" sz="4400" b="1" dirty="0">
              <a:solidFill>
                <a:srgbClr val="0070C0"/>
              </a:solidFill>
            </a:endParaRPr>
          </a:p>
          <a:p>
            <a:r>
              <a:rPr lang="en-US" sz="3000" dirty="0"/>
              <a:t>(</a:t>
            </a:r>
            <a:r>
              <a:rPr lang="en-US" sz="3000" b="1" dirty="0">
                <a:solidFill>
                  <a:srgbClr val="0070C0"/>
                </a:solidFill>
              </a:rPr>
              <a:t>The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Backend Of </a:t>
            </a:r>
            <a:r>
              <a:rPr lang="en-US" sz="3000" b="1" dirty="0">
                <a:solidFill>
                  <a:srgbClr val="C00000"/>
                </a:solidFill>
                <a:sym typeface="+mn-ea"/>
              </a:rPr>
              <a:t>M</a:t>
            </a:r>
            <a:r>
              <a:rPr lang="en-US" sz="3000" b="1" dirty="0">
                <a:solidFill>
                  <a:srgbClr val="FFC000"/>
                </a:solidFill>
                <a:sym typeface="+mn-ea"/>
              </a:rPr>
              <a:t>E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R</a:t>
            </a:r>
            <a:r>
              <a:rPr lang="en-US" sz="3000" b="1" dirty="0">
                <a:solidFill>
                  <a:srgbClr val="00B050"/>
                </a:solidFill>
                <a:sym typeface="+mn-ea"/>
              </a:rPr>
              <a:t>N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 Stack</a:t>
            </a:r>
            <a:r>
              <a:rPr lang="en-US" sz="3000" dirty="0"/>
              <a:t>)</a:t>
            </a:r>
            <a:endParaRPr lang="en-US" sz="4400" dirty="0"/>
          </a:p>
          <a:p>
            <a:endParaRPr lang="en-US" sz="4000" b="1" dirty="0">
              <a:solidFill>
                <a:srgbClr val="FF0000"/>
              </a:solidFill>
            </a:endParaRPr>
          </a:p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Lecture 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Steps needed to use </a:t>
            </a:r>
            <a:r>
              <a:rPr lang="en-US" sz="2700" b="1" dirty="0" err="1"/>
              <a:t>ejs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To use </a:t>
            </a:r>
            <a:r>
              <a:rPr lang="en-US" sz="2200" b="1" dirty="0">
                <a:solidFill>
                  <a:srgbClr val="00B050"/>
                </a:solidFill>
              </a:rPr>
              <a:t>EJS</a:t>
            </a:r>
            <a:r>
              <a:rPr lang="en-US" sz="2200" dirty="0"/>
              <a:t> we </a:t>
            </a:r>
            <a:r>
              <a:rPr lang="en-US" sz="2200" b="1" dirty="0">
                <a:solidFill>
                  <a:schemeClr val="accent1"/>
                </a:solidFill>
              </a:rPr>
              <a:t>need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follow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/>
                </a:solidFill>
              </a:rPr>
              <a:t>below mentioned steps</a:t>
            </a:r>
            <a:r>
              <a:rPr lang="en-US" sz="2200" dirty="0"/>
              <a:t>:</a:t>
            </a:r>
            <a:endParaRPr lang="en-US" sz="2200" b="1" u="sng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Perform</a:t>
            </a:r>
            <a:r>
              <a:rPr lang="en-US" sz="2000" dirty="0"/>
              <a:t> an </a:t>
            </a:r>
            <a:r>
              <a:rPr lang="en-US" sz="2000" b="1" dirty="0" err="1">
                <a:solidFill>
                  <a:schemeClr val="accent2"/>
                </a:solidFill>
              </a:rPr>
              <a:t>npm</a:t>
            </a:r>
            <a:r>
              <a:rPr lang="en-US" sz="2000" b="1" dirty="0">
                <a:solidFill>
                  <a:schemeClr val="accent2"/>
                </a:solidFill>
              </a:rPr>
              <a:t> install </a:t>
            </a:r>
            <a:r>
              <a:rPr lang="en-US" sz="2000" dirty="0"/>
              <a:t>of </a:t>
            </a:r>
            <a:r>
              <a:rPr lang="en-US" sz="2000" b="1" dirty="0">
                <a:solidFill>
                  <a:srgbClr val="00B050"/>
                </a:solidFill>
              </a:rPr>
              <a:t>EJS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Create </a:t>
            </a:r>
            <a:r>
              <a:rPr lang="en-US" sz="2000" dirty="0"/>
              <a:t>a </a:t>
            </a:r>
            <a:r>
              <a:rPr lang="en-US" sz="2000" b="1" dirty="0">
                <a:solidFill>
                  <a:srgbClr val="C00000"/>
                </a:solidFill>
              </a:rPr>
              <a:t>folder</a:t>
            </a:r>
            <a:r>
              <a:rPr lang="en-US" sz="2000" dirty="0"/>
              <a:t> called </a:t>
            </a:r>
            <a:r>
              <a:rPr lang="en-US" sz="2000" b="1" u="sng" dirty="0">
                <a:solidFill>
                  <a:schemeClr val="accent3"/>
                </a:solidFill>
              </a:rPr>
              <a:t>views</a:t>
            </a:r>
            <a:r>
              <a:rPr lang="en-US" sz="2000" dirty="0"/>
              <a:t> in the </a:t>
            </a:r>
            <a:r>
              <a:rPr lang="en-US" sz="2000" b="1" dirty="0">
                <a:solidFill>
                  <a:schemeClr val="accent1"/>
                </a:solidFill>
              </a:rPr>
              <a:t>root directory</a:t>
            </a:r>
            <a:r>
              <a:rPr lang="en-US" sz="2000" dirty="0"/>
              <a:t>. This is because </a:t>
            </a:r>
            <a:r>
              <a:rPr lang="en-US" sz="2000" b="1" dirty="0">
                <a:solidFill>
                  <a:srgbClr val="00B050"/>
                </a:solidFill>
              </a:rPr>
              <a:t>EJS</a:t>
            </a:r>
            <a:r>
              <a:rPr lang="en-US" sz="2000" dirty="0"/>
              <a:t> always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looks inside </a:t>
            </a:r>
            <a:r>
              <a:rPr lang="en-US" sz="2000" dirty="0"/>
              <a:t>the </a:t>
            </a:r>
            <a:r>
              <a:rPr lang="en-US" sz="2000" b="1" u="sng" dirty="0">
                <a:solidFill>
                  <a:schemeClr val="accent3"/>
                </a:solidFill>
              </a:rPr>
              <a:t>views</a:t>
            </a:r>
            <a:r>
              <a:rPr lang="en-US" sz="2000" dirty="0"/>
              <a:t> folder while resolving </a:t>
            </a:r>
            <a:r>
              <a:rPr lang="en-US" sz="2000" b="1" dirty="0">
                <a:solidFill>
                  <a:schemeClr val="accent2"/>
                </a:solidFill>
              </a:rPr>
              <a:t>template files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Inside</a:t>
            </a:r>
            <a:r>
              <a:rPr lang="en-US" sz="2000" dirty="0"/>
              <a:t> that </a:t>
            </a:r>
            <a:r>
              <a:rPr lang="en-US" sz="2000" b="1" dirty="0">
                <a:solidFill>
                  <a:srgbClr val="C00000"/>
                </a:solidFill>
              </a:rPr>
              <a:t>folder</a:t>
            </a:r>
            <a:r>
              <a:rPr lang="en-US" sz="2000" dirty="0"/>
              <a:t> create an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HTML file </a:t>
            </a:r>
            <a:r>
              <a:rPr lang="en-US" sz="2000" dirty="0"/>
              <a:t>with the extension .</a:t>
            </a:r>
            <a:r>
              <a:rPr lang="en-US" sz="2000" b="1" u="sng" dirty="0" err="1">
                <a:solidFill>
                  <a:schemeClr val="accent2"/>
                </a:solidFill>
              </a:rPr>
              <a:t>ejs</a:t>
            </a:r>
            <a:endParaRPr lang="en-US" sz="20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6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Steps needed to use </a:t>
            </a:r>
            <a:r>
              <a:rPr lang="en-US" sz="2700" b="1" dirty="0" err="1"/>
              <a:t>ejs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FFC000"/>
                </a:solidFill>
              </a:rPr>
              <a:t>Now</a:t>
            </a:r>
            <a:r>
              <a:rPr lang="en-US" sz="2200" dirty="0"/>
              <a:t> in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JS file </a:t>
            </a:r>
            <a:r>
              <a:rPr lang="en-US" sz="2200" dirty="0"/>
              <a:t>take </a:t>
            </a:r>
            <a:r>
              <a:rPr lang="en-US" sz="2200" b="1" dirty="0">
                <a:solidFill>
                  <a:srgbClr val="002060"/>
                </a:solidFill>
              </a:rPr>
              <a:t>following steps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Inform </a:t>
            </a:r>
            <a:r>
              <a:rPr lang="en-US" sz="2000" b="1" dirty="0">
                <a:solidFill>
                  <a:schemeClr val="accent2"/>
                </a:solidFill>
              </a:rPr>
              <a:t>Express</a:t>
            </a:r>
            <a:r>
              <a:rPr lang="en-US" sz="2000" dirty="0"/>
              <a:t> that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we want </a:t>
            </a:r>
            <a:r>
              <a:rPr lang="en-US" sz="2000" dirty="0"/>
              <a:t>to use </a:t>
            </a:r>
            <a:r>
              <a:rPr lang="en-US" sz="2000" b="1" dirty="0">
                <a:solidFill>
                  <a:srgbClr val="00B050"/>
                </a:solidFill>
              </a:rPr>
              <a:t>EJS</a:t>
            </a:r>
            <a:r>
              <a:rPr lang="en-US" sz="2000" dirty="0"/>
              <a:t> as our </a:t>
            </a:r>
            <a:r>
              <a:rPr lang="en-US" sz="2000" b="1" dirty="0">
                <a:solidFill>
                  <a:schemeClr val="accent3"/>
                </a:solidFill>
              </a:rPr>
              <a:t>view engine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T</a:t>
            </a:r>
            <a:r>
              <a:rPr lang="en-US" sz="2000" b="1" dirty="0">
                <a:solidFill>
                  <a:schemeClr val="accent3"/>
                </a:solidFill>
              </a:rPr>
              <a:t>his is done </a:t>
            </a:r>
            <a:r>
              <a:rPr lang="en-US" sz="2000" dirty="0"/>
              <a:t>by calling the </a:t>
            </a:r>
            <a:r>
              <a:rPr lang="en-US" sz="2000" b="1" u="sng" dirty="0">
                <a:solidFill>
                  <a:srgbClr val="C00000"/>
                </a:solidFill>
              </a:rPr>
              <a:t>set() </a:t>
            </a:r>
            <a:r>
              <a:rPr lang="en-US" sz="2000" dirty="0"/>
              <a:t>method of </a:t>
            </a:r>
            <a:r>
              <a:rPr lang="en-US" sz="2000" b="1" dirty="0">
                <a:solidFill>
                  <a:srgbClr val="C00000"/>
                </a:solidFill>
              </a:rPr>
              <a:t>app </a:t>
            </a:r>
            <a:r>
              <a:rPr lang="en-US" sz="2000" dirty="0"/>
              <a:t>object </a:t>
            </a:r>
            <a:r>
              <a:rPr lang="en-US" sz="2000" b="1" dirty="0">
                <a:solidFill>
                  <a:schemeClr val="accent3"/>
                </a:solidFill>
              </a:rPr>
              <a:t>passing </a:t>
            </a:r>
            <a:r>
              <a:rPr lang="en-US" sz="2000" dirty="0"/>
              <a:t>it </a:t>
            </a:r>
            <a:r>
              <a:rPr lang="en-US" sz="2000" b="1" dirty="0">
                <a:solidFill>
                  <a:srgbClr val="C00000"/>
                </a:solidFill>
              </a:rPr>
              <a:t>2 arguments</a:t>
            </a:r>
            <a:r>
              <a:rPr lang="en-US" sz="2000" dirty="0"/>
              <a:t>: ‘</a:t>
            </a:r>
            <a:r>
              <a:rPr lang="en-US" sz="2000" b="1" dirty="0">
                <a:solidFill>
                  <a:srgbClr val="00B050"/>
                </a:solidFill>
              </a:rPr>
              <a:t>view-engine</a:t>
            </a:r>
            <a:r>
              <a:rPr lang="en-US" sz="2000" dirty="0"/>
              <a:t>’ and ‘</a:t>
            </a:r>
            <a:r>
              <a:rPr lang="en-US" sz="2000" b="1" dirty="0" err="1">
                <a:solidFill>
                  <a:srgbClr val="00B050"/>
                </a:solidFill>
              </a:rPr>
              <a:t>ejs</a:t>
            </a:r>
            <a:r>
              <a:rPr lang="en-US" sz="2000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32422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Steps needed to use </a:t>
            </a:r>
            <a:r>
              <a:rPr lang="en-US" sz="2700" b="1" dirty="0" err="1"/>
              <a:t>ejs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Note that </a:t>
            </a:r>
            <a:r>
              <a:rPr lang="en-US" sz="2000" dirty="0"/>
              <a:t>we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 not have </a:t>
            </a:r>
            <a:r>
              <a:rPr lang="en-US" sz="2000" dirty="0"/>
              <a:t>to call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require() </a:t>
            </a:r>
            <a:r>
              <a:rPr lang="en-US" sz="2000" dirty="0"/>
              <a:t>for </a:t>
            </a:r>
            <a:r>
              <a:rPr lang="en-US" sz="2000" b="1" dirty="0">
                <a:solidFill>
                  <a:srgbClr val="00B050"/>
                </a:solidFill>
              </a:rPr>
              <a:t>EJS</a:t>
            </a:r>
            <a:r>
              <a:rPr lang="en-US" sz="2000" dirty="0"/>
              <a:t> as </a:t>
            </a:r>
            <a:r>
              <a:rPr lang="en-US" sz="2000" b="1" dirty="0">
                <a:solidFill>
                  <a:schemeClr val="accent2"/>
                </a:solidFill>
              </a:rPr>
              <a:t>Express </a:t>
            </a:r>
            <a:r>
              <a:rPr lang="en-US" sz="2000" dirty="0"/>
              <a:t>will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automatically</a:t>
            </a:r>
            <a:r>
              <a:rPr lang="en-US" sz="2000" dirty="0"/>
              <a:t> load it.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Finally</a:t>
            </a:r>
            <a:r>
              <a:rPr lang="en-US" sz="2000" dirty="0"/>
              <a:t> from our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route handler </a:t>
            </a:r>
            <a:r>
              <a:rPr lang="en-US" sz="2000" dirty="0"/>
              <a:t>we have to </a:t>
            </a:r>
            <a:r>
              <a:rPr lang="en-US" sz="2000" b="1" dirty="0">
                <a:solidFill>
                  <a:srgbClr val="00B050"/>
                </a:solidFill>
              </a:rPr>
              <a:t>call</a:t>
            </a:r>
            <a:r>
              <a:rPr lang="en-US" sz="2000" dirty="0"/>
              <a:t> the method </a:t>
            </a:r>
            <a:r>
              <a:rPr lang="en-US" sz="2000" b="1" dirty="0">
                <a:solidFill>
                  <a:srgbClr val="C00000"/>
                </a:solidFill>
              </a:rPr>
              <a:t>render() </a:t>
            </a:r>
            <a:r>
              <a:rPr lang="en-US" sz="2000" dirty="0"/>
              <a:t>of </a:t>
            </a:r>
            <a:r>
              <a:rPr lang="en-US" sz="2000" b="1" dirty="0">
                <a:solidFill>
                  <a:srgbClr val="C00000"/>
                </a:solidFill>
              </a:rPr>
              <a:t>response</a:t>
            </a:r>
            <a:r>
              <a:rPr lang="en-US" sz="2000" dirty="0"/>
              <a:t> object passing it the </a:t>
            </a:r>
            <a:r>
              <a:rPr lang="en-US" sz="2000" b="1" dirty="0">
                <a:solidFill>
                  <a:srgbClr val="0070C0"/>
                </a:solidFill>
              </a:rPr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ejs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filepath</a:t>
            </a:r>
            <a:r>
              <a:rPr lang="en-US" sz="2000" b="1" dirty="0">
                <a:solidFill>
                  <a:srgbClr val="0070C0"/>
                </a:solidFill>
              </a:rPr>
              <a:t>/name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2"/>
                </a:solidFill>
              </a:rPr>
              <a:t>Express</a:t>
            </a:r>
            <a:r>
              <a:rPr lang="en-US" sz="2000" dirty="0"/>
              <a:t> will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render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0070C0"/>
                </a:solidFill>
              </a:rPr>
              <a:t>file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2060"/>
                </a:solidFill>
              </a:rPr>
              <a:t>send</a:t>
            </a:r>
            <a:r>
              <a:rPr lang="en-US" sz="2000" dirty="0"/>
              <a:t> the output to </a:t>
            </a:r>
            <a:r>
              <a:rPr lang="en-US" sz="2000" b="1" dirty="0">
                <a:solidFill>
                  <a:srgbClr val="C00000"/>
                </a:solidFill>
              </a:rPr>
              <a:t>client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Directory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6C1E6-3D5D-E171-2B60-E6444F939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32" y="2060848"/>
            <a:ext cx="6768751" cy="4028679"/>
          </a:xfrm>
        </p:spPr>
      </p:pic>
    </p:spTree>
    <p:extLst>
      <p:ext uri="{BB962C8B-B14F-4D97-AF65-F5344CB8AC3E}">
        <p14:creationId xmlns:p14="http://schemas.microsoft.com/office/powerpoint/2010/main" val="17667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The </a:t>
            </a:r>
            <a:r>
              <a:rPr lang="en-US" sz="2700" b="1" cap="none" dirty="0"/>
              <a:t>app.js </a:t>
            </a:r>
            <a:r>
              <a:rPr lang="en-US" sz="2700" b="1" dirty="0"/>
              <a:t>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525906"/>
            <a:ext cx="7848872" cy="478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The </a:t>
            </a:r>
            <a:r>
              <a:rPr lang="en-US" sz="2700" b="1" cap="none" dirty="0" err="1"/>
              <a:t>index.ejs</a:t>
            </a:r>
            <a:r>
              <a:rPr lang="en-US" sz="2700" b="1" cap="none" dirty="0"/>
              <a:t> </a:t>
            </a:r>
            <a:r>
              <a:rPr lang="en-US" sz="2700" b="1" dirty="0"/>
              <a:t>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1525906"/>
            <a:ext cx="7632847" cy="478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6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The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596453"/>
            <a:ext cx="7848872" cy="46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Adding </a:t>
            </a:r>
            <a:r>
              <a:rPr lang="en-US" sz="2700" b="1" dirty="0" err="1"/>
              <a:t>js</a:t>
            </a:r>
            <a:r>
              <a:rPr lang="en-US" sz="2700" b="1" dirty="0"/>
              <a:t> in </a:t>
            </a:r>
            <a:r>
              <a:rPr lang="en-US" sz="2700" b="1" dirty="0" err="1"/>
              <a:t>ejs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</a:t>
            </a:r>
            <a:r>
              <a:rPr lang="en-US" sz="2200" dirty="0"/>
              <a:t> add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JS code </a:t>
            </a:r>
            <a:r>
              <a:rPr lang="en-US" sz="2200" dirty="0"/>
              <a:t>in </a:t>
            </a:r>
            <a:r>
              <a:rPr lang="en-US" sz="2200" b="1" dirty="0">
                <a:solidFill>
                  <a:srgbClr val="00B050"/>
                </a:solidFill>
              </a:rPr>
              <a:t>EJS</a:t>
            </a:r>
            <a:r>
              <a:rPr lang="en-US" sz="2200" dirty="0"/>
              <a:t> , there are </a:t>
            </a:r>
            <a:r>
              <a:rPr lang="en-US" sz="2200" b="1" dirty="0">
                <a:solidFill>
                  <a:schemeClr val="accent2"/>
                </a:solidFill>
              </a:rPr>
              <a:t>2 major tags </a:t>
            </a:r>
            <a:r>
              <a:rPr lang="en-US" sz="2200" dirty="0"/>
              <a:t>that </a:t>
            </a:r>
            <a:r>
              <a:rPr lang="en-US" sz="2200" b="1" dirty="0">
                <a:solidFill>
                  <a:schemeClr val="accent1"/>
                </a:solidFill>
              </a:rPr>
              <a:t>we will need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92D050"/>
                </a:solidFill>
              </a:rPr>
              <a:t>understand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&lt;%=  </a:t>
            </a:r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</a:rPr>
              <a:t>some expression </a:t>
            </a:r>
            <a:r>
              <a:rPr lang="en-US" sz="2000" b="1" dirty="0">
                <a:solidFill>
                  <a:srgbClr val="002060"/>
                </a:solidFill>
              </a:rPr>
              <a:t>%&gt;</a:t>
            </a:r>
          </a:p>
          <a:p>
            <a:pPr lvl="3">
              <a:lnSpc>
                <a:spcPct val="150000"/>
              </a:lnSpc>
            </a:pPr>
            <a:r>
              <a:rPr lang="en-US" sz="1800" dirty="0"/>
              <a:t>Called </a:t>
            </a:r>
            <a:r>
              <a:rPr lang="en-US" sz="1800" b="1" u="sng" dirty="0">
                <a:solidFill>
                  <a:srgbClr val="C00000"/>
                </a:solidFill>
              </a:rPr>
              <a:t>expression-tag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92D050"/>
                </a:solidFill>
              </a:rPr>
              <a:t>used</a:t>
            </a:r>
            <a:r>
              <a:rPr lang="en-US" sz="1800" dirty="0"/>
              <a:t> to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embed code </a:t>
            </a:r>
            <a:r>
              <a:rPr lang="en-US" sz="1800" dirty="0"/>
              <a:t>that is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supposed</a:t>
            </a:r>
            <a:r>
              <a:rPr lang="en-US" sz="1800" dirty="0"/>
              <a:t> to </a:t>
            </a:r>
            <a:r>
              <a:rPr lang="en-US" sz="1800" b="1" dirty="0">
                <a:solidFill>
                  <a:srgbClr val="00B050"/>
                </a:solidFill>
              </a:rPr>
              <a:t>return</a:t>
            </a:r>
            <a:r>
              <a:rPr lang="en-US" sz="1800" dirty="0"/>
              <a:t> some </a:t>
            </a:r>
            <a:r>
              <a:rPr lang="en-US" sz="1800" b="1" dirty="0">
                <a:solidFill>
                  <a:srgbClr val="7030A0"/>
                </a:solidFill>
              </a:rPr>
              <a:t>output,  </a:t>
            </a:r>
            <a:r>
              <a:rPr lang="en-US" sz="1800" dirty="0"/>
              <a:t>like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FFC000"/>
                </a:solidFill>
              </a:rPr>
              <a:t>result</a:t>
            </a:r>
            <a:r>
              <a:rPr lang="en-US" sz="1800" dirty="0"/>
              <a:t> of an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expression/computation.</a:t>
            </a:r>
            <a:endParaRPr lang="en-US" sz="1800" dirty="0"/>
          </a:p>
          <a:p>
            <a:pPr lvl="2">
              <a:lnSpc>
                <a:spcPct val="150000"/>
              </a:lnSpc>
            </a:pPr>
            <a:endParaRPr lang="en-US" sz="2000" b="1" u="sng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u="sng" dirty="0">
                <a:solidFill>
                  <a:srgbClr val="002060"/>
                </a:solidFill>
              </a:rPr>
              <a:t>Example: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&lt;%= 10+20 %&gt;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&lt;%= </a:t>
            </a:r>
            <a:r>
              <a:rPr lang="en-US" sz="18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Math.pow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(2,3) %&gt;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856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732" y="1525906"/>
            <a:ext cx="7362676" cy="478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1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732" y="1988840"/>
            <a:ext cx="736267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1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Bookman Old Style" panose="02050604050505020204" pitchFamily="18" charset="0"/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412776"/>
            <a:ext cx="8801735" cy="5289649"/>
          </a:xfrm>
        </p:spPr>
        <p:txBody>
          <a:bodyPr>
            <a:noAutofit/>
          </a:bodyPr>
          <a:lstStyle/>
          <a:p>
            <a:pPr marL="514350" indent="-514350">
              <a:lnSpc>
                <a:spcPct val="70000"/>
              </a:lnSpc>
              <a:buNone/>
            </a:pPr>
            <a:endParaRPr lang="en-US" sz="2500" b="1" dirty="0"/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0070C0"/>
                </a:solidFill>
                <a:latin typeface="Bookman Old Style" panose="02050604050505020204" pitchFamily="18" charset="0"/>
                <a:sym typeface="+mn-ea"/>
              </a:rPr>
              <a:t>What Is A Template Engine?</a:t>
            </a: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2"/>
                </a:solidFill>
                <a:latin typeface="Bookman Old Style" panose="02050604050505020204" pitchFamily="18" charset="0"/>
                <a:sym typeface="+mn-ea"/>
              </a:rPr>
              <a:t>How A Template Engine Works?</a:t>
            </a:r>
            <a:endParaRPr lang="en-US" sz="2000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  <a:sym typeface="+mn-ea"/>
              </a:rPr>
              <a:t>Examples Of Template Engines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sym typeface="+mn-ea"/>
              </a:rPr>
              <a:t>About EJS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4"/>
                </a:solidFill>
                <a:latin typeface="Bookman Old Style" panose="02050604050505020204" pitchFamily="18" charset="0"/>
                <a:sym typeface="+mn-ea"/>
              </a:rPr>
              <a:t>Steps Needed To Use EJS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92D050"/>
                </a:solidFill>
                <a:latin typeface="Bookman Old Style" panose="02050604050505020204" pitchFamily="18" charset="0"/>
                <a:sym typeface="+mn-ea"/>
              </a:rPr>
              <a:t>How To Add JS To Use EJS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92D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002060"/>
                </a:solidFill>
                <a:latin typeface="Bookman Old Style" panose="02050604050505020204" pitchFamily="18" charset="0"/>
                <a:sym typeface="+mn-ea"/>
              </a:rPr>
              <a:t>Passing Data To </a:t>
            </a:r>
            <a:r>
              <a:rPr lang="en-US" b="1" dirty="0" err="1">
                <a:solidFill>
                  <a:srgbClr val="002060"/>
                </a:solidFill>
                <a:latin typeface="Bookman Old Style" panose="02050604050505020204" pitchFamily="18" charset="0"/>
                <a:sym typeface="+mn-ea"/>
              </a:rPr>
              <a:t>Ejs</a:t>
            </a:r>
            <a:r>
              <a:rPr lang="en-US" b="1" dirty="0">
                <a:solidFill>
                  <a:srgbClr val="002060"/>
                </a:solidFill>
                <a:latin typeface="Bookman Old Style" panose="02050604050505020204" pitchFamily="18" charset="0"/>
                <a:sym typeface="+mn-ea"/>
              </a:rPr>
              <a:t> File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92D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6"/>
                </a:solidFill>
                <a:latin typeface="Bookman Old Style" panose="02050604050505020204" pitchFamily="18" charset="0"/>
                <a:sym typeface="+mn-ea"/>
              </a:rPr>
              <a:t>Using Partials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1"/>
                </a:solidFill>
                <a:latin typeface="Bookman Old Style" panose="02050604050505020204" pitchFamily="18" charset="0"/>
                <a:sym typeface="+mn-ea"/>
              </a:rPr>
              <a:t>Example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7030A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Adding </a:t>
            </a:r>
            <a:r>
              <a:rPr lang="en-US" sz="2700" b="1" dirty="0" err="1"/>
              <a:t>js</a:t>
            </a:r>
            <a:r>
              <a:rPr lang="en-US" sz="2700" b="1" dirty="0"/>
              <a:t> in </a:t>
            </a:r>
            <a:r>
              <a:rPr lang="en-US" sz="2700" b="1" dirty="0" err="1"/>
              <a:t>ejs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&lt;%  </a:t>
            </a:r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</a:rPr>
              <a:t>some code </a:t>
            </a:r>
            <a:r>
              <a:rPr lang="en-US" sz="2000" b="1" dirty="0">
                <a:solidFill>
                  <a:srgbClr val="002060"/>
                </a:solidFill>
              </a:rPr>
              <a:t>%&gt;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This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is </a:t>
            </a:r>
            <a:r>
              <a:rPr lang="en-US" sz="1800" b="1" dirty="0">
                <a:solidFill>
                  <a:srgbClr val="002060"/>
                </a:solidFill>
              </a:rPr>
              <a:t>used</a:t>
            </a:r>
            <a:r>
              <a:rPr lang="en-US" sz="1800" dirty="0"/>
              <a:t> to </a:t>
            </a:r>
            <a:r>
              <a:rPr lang="en-US" sz="1800" b="1" dirty="0">
                <a:solidFill>
                  <a:srgbClr val="92D050"/>
                </a:solidFill>
              </a:rPr>
              <a:t>embed </a:t>
            </a:r>
            <a:r>
              <a:rPr lang="en-US" sz="1800" b="1" dirty="0" err="1">
                <a:solidFill>
                  <a:srgbClr val="92D050"/>
                </a:solidFill>
              </a:rPr>
              <a:t>javascript</a:t>
            </a:r>
            <a:r>
              <a:rPr lang="en-US" sz="1800" b="1" dirty="0">
                <a:solidFill>
                  <a:srgbClr val="92D050"/>
                </a:solidFill>
              </a:rPr>
              <a:t> codes </a:t>
            </a:r>
            <a:r>
              <a:rPr lang="en-US" sz="1800" dirty="0"/>
              <a:t>that 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do not return output</a:t>
            </a:r>
            <a:r>
              <a:rPr lang="en-US" sz="1800" dirty="0"/>
              <a:t> </a:t>
            </a:r>
            <a:r>
              <a:rPr lang="en-US" sz="1800" dirty="0" err="1"/>
              <a:t>e.g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control flow</a:t>
            </a:r>
            <a:r>
              <a:rPr lang="en-US" sz="1800" dirty="0"/>
              <a:t>,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conditionals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B050"/>
                </a:solidFill>
              </a:rPr>
              <a:t>variable declaration</a:t>
            </a:r>
            <a:r>
              <a:rPr lang="en-US" sz="1800" dirty="0"/>
              <a:t>, </a:t>
            </a:r>
            <a:r>
              <a:rPr lang="en-US" sz="1800" dirty="0" err="1"/>
              <a:t>etc</a:t>
            </a:r>
            <a:endParaRPr lang="en-US" sz="2000" b="1" u="sng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endParaRPr lang="en-US" sz="2000" b="1" u="sng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u="sng" dirty="0">
                <a:solidFill>
                  <a:srgbClr val="002060"/>
                </a:solidFill>
              </a:rPr>
              <a:t>Example: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&lt;% 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let a=10;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%&gt;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&lt;% 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if(a%2==0)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%&gt;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&lt;% 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for(let </a:t>
            </a:r>
            <a:r>
              <a:rPr lang="en-US" sz="18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i</a:t>
            </a:r>
            <a:r>
              <a:rPr lang="en-US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=1;i&lt;=5;i++)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%&gt;</a:t>
            </a:r>
          </a:p>
          <a:p>
            <a:pPr lvl="3">
              <a:lnSpc>
                <a:spcPct val="150000"/>
              </a:lnSpc>
            </a:pPr>
            <a:endParaRPr lang="en-US" sz="18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978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Adding variable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1525906"/>
            <a:ext cx="7704856" cy="478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2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611" y="1988840"/>
            <a:ext cx="629291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4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Adding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525906"/>
            <a:ext cx="7920880" cy="478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6611" y="2164983"/>
            <a:ext cx="6292917" cy="36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2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Adding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525906"/>
            <a:ext cx="7920880" cy="478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624" y="2164983"/>
            <a:ext cx="6840760" cy="41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Recall that </a:t>
            </a:r>
            <a:r>
              <a:rPr lang="en-US" sz="2200" dirty="0"/>
              <a:t>our </a:t>
            </a:r>
            <a:r>
              <a:rPr lang="en-US" sz="2200" b="1" dirty="0">
                <a:solidFill>
                  <a:schemeClr val="accent1"/>
                </a:solidFill>
              </a:rPr>
              <a:t>aim</a:t>
            </a:r>
            <a:r>
              <a:rPr lang="en-US" sz="2200" dirty="0"/>
              <a:t> is to combine </a:t>
            </a:r>
            <a:r>
              <a:rPr lang="en-US" sz="2200" b="1" dirty="0">
                <a:solidFill>
                  <a:srgbClr val="92D050"/>
                </a:solidFill>
              </a:rPr>
              <a:t>data</a:t>
            </a:r>
            <a:r>
              <a:rPr lang="en-US" sz="2200" b="1" dirty="0">
                <a:solidFill>
                  <a:srgbClr val="002060"/>
                </a:solidFill>
              </a:rPr>
              <a:t> </a:t>
            </a:r>
            <a:r>
              <a:rPr lang="en-US" sz="2200" dirty="0"/>
              <a:t>with</a:t>
            </a:r>
            <a:r>
              <a:rPr lang="en-US" sz="2200" b="1" dirty="0">
                <a:solidFill>
                  <a:srgbClr val="002060"/>
                </a:solidFill>
              </a:rPr>
              <a:t> templates </a:t>
            </a:r>
            <a:r>
              <a:rPr lang="en-US" sz="2200" dirty="0"/>
              <a:t>by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sending</a:t>
            </a:r>
            <a:r>
              <a:rPr lang="en-US" sz="2200" dirty="0"/>
              <a:t> this </a:t>
            </a:r>
            <a:r>
              <a:rPr lang="en-US" sz="2200" b="1" dirty="0">
                <a:solidFill>
                  <a:srgbClr val="92D050"/>
                </a:solidFill>
              </a:rPr>
              <a:t>data</a:t>
            </a:r>
            <a:r>
              <a:rPr lang="en-US" sz="2200" dirty="0"/>
              <a:t> from our </a:t>
            </a:r>
            <a:r>
              <a:rPr lang="en-US" sz="2200" b="1" dirty="0">
                <a:solidFill>
                  <a:schemeClr val="accent2"/>
                </a:solidFill>
              </a:rPr>
              <a:t>route handler 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We</a:t>
            </a:r>
            <a:r>
              <a:rPr lang="en-US" sz="2200" dirty="0"/>
              <a:t> can </a:t>
            </a:r>
            <a:r>
              <a:rPr lang="en-US" sz="2200" b="1" dirty="0">
                <a:solidFill>
                  <a:schemeClr val="accent1"/>
                </a:solidFill>
              </a:rPr>
              <a:t>do that </a:t>
            </a:r>
            <a:r>
              <a:rPr lang="en-US" sz="2200" dirty="0"/>
              <a:t>by </a:t>
            </a:r>
            <a:r>
              <a:rPr lang="en-US" sz="2200" b="1" dirty="0">
                <a:solidFill>
                  <a:schemeClr val="accent3"/>
                </a:solidFill>
              </a:rPr>
              <a:t>passing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second argument </a:t>
            </a:r>
            <a:r>
              <a:rPr lang="en-US" sz="2200" dirty="0"/>
              <a:t>to </a:t>
            </a:r>
            <a:r>
              <a:rPr lang="en-US" sz="2200" b="1" dirty="0" err="1">
                <a:solidFill>
                  <a:srgbClr val="C00000"/>
                </a:solidFill>
              </a:rPr>
              <a:t>res.render</a:t>
            </a:r>
            <a:r>
              <a:rPr lang="en-US" sz="2200" b="1" dirty="0">
                <a:solidFill>
                  <a:srgbClr val="C00000"/>
                </a:solidFill>
              </a:rPr>
              <a:t>()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This </a:t>
            </a:r>
            <a:r>
              <a:rPr lang="en-US" sz="2200" b="1" dirty="0">
                <a:solidFill>
                  <a:schemeClr val="accent2"/>
                </a:solidFill>
              </a:rPr>
              <a:t>second argument </a:t>
            </a:r>
            <a:r>
              <a:rPr lang="en-US" sz="2200" dirty="0"/>
              <a:t>must be an </a:t>
            </a:r>
            <a:r>
              <a:rPr lang="en-US" sz="2200" b="1" dirty="0">
                <a:solidFill>
                  <a:srgbClr val="00B050"/>
                </a:solidFill>
              </a:rPr>
              <a:t>object</a:t>
            </a:r>
            <a:r>
              <a:rPr lang="en-US" sz="2200" dirty="0"/>
              <a:t>, which will be </a:t>
            </a:r>
            <a:r>
              <a:rPr lang="en-US" sz="2200" b="1" dirty="0">
                <a:solidFill>
                  <a:srgbClr val="FFC000"/>
                </a:solidFill>
              </a:rPr>
              <a:t>accessible</a:t>
            </a:r>
            <a:r>
              <a:rPr lang="en-US" sz="2200" dirty="0"/>
              <a:t> in the </a:t>
            </a:r>
            <a:r>
              <a:rPr lang="en-US" sz="2200" b="1" dirty="0">
                <a:solidFill>
                  <a:srgbClr val="002060"/>
                </a:solidFill>
              </a:rPr>
              <a:t>EJS template file</a:t>
            </a:r>
            <a:r>
              <a:rPr lang="en-US" sz="22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323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Passing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732" y="1700809"/>
            <a:ext cx="75787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6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Passing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1700809"/>
            <a:ext cx="7632847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a template engine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Template Engines </a:t>
            </a:r>
            <a:r>
              <a:rPr lang="en-US" sz="2200" dirty="0"/>
              <a:t>allow us to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generate dynamic HTML </a:t>
            </a:r>
            <a:r>
              <a:rPr lang="en-US" sz="2200" dirty="0"/>
              <a:t>from our </a:t>
            </a:r>
            <a:r>
              <a:rPr lang="en-US" sz="2200" b="1" dirty="0">
                <a:solidFill>
                  <a:schemeClr val="accent2"/>
                </a:solidFill>
              </a:rPr>
              <a:t>Express</a:t>
            </a:r>
            <a:r>
              <a:rPr lang="en-US" sz="2200" dirty="0"/>
              <a:t> server.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In short </a:t>
            </a:r>
            <a:r>
              <a:rPr lang="en-US" sz="2200" dirty="0"/>
              <a:t>they </a:t>
            </a:r>
            <a:r>
              <a:rPr lang="en-US" sz="2200" b="1" dirty="0">
                <a:solidFill>
                  <a:srgbClr val="92D050"/>
                </a:solidFill>
              </a:rPr>
              <a:t>allow us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merge JS Code </a:t>
            </a:r>
            <a:r>
              <a:rPr lang="en-US" sz="2200" dirty="0"/>
              <a:t>inside an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HTML file </a:t>
            </a:r>
            <a:r>
              <a:rPr lang="en-US" sz="2200" dirty="0"/>
              <a:t>thereby generating </a:t>
            </a:r>
            <a:r>
              <a:rPr lang="en-US" sz="2200" b="1" dirty="0">
                <a:solidFill>
                  <a:srgbClr val="00B050"/>
                </a:solidFill>
              </a:rPr>
              <a:t>dynamic content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334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018" y="1700809"/>
            <a:ext cx="715397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Passing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732" y="1883648"/>
            <a:ext cx="7578700" cy="44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6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Passing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700809"/>
            <a:ext cx="784887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1700809"/>
            <a:ext cx="756084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Passing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772816"/>
            <a:ext cx="7992887" cy="45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5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Passing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700809"/>
            <a:ext cx="79208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1628800"/>
            <a:ext cx="741682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partial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To understand </a:t>
            </a:r>
            <a:r>
              <a:rPr lang="en-US" sz="2200" b="1" dirty="0">
                <a:solidFill>
                  <a:schemeClr val="accent1"/>
                </a:solidFill>
              </a:rPr>
              <a:t>partial </a:t>
            </a:r>
            <a:r>
              <a:rPr lang="en-US" sz="2200" dirty="0"/>
              <a:t>in </a:t>
            </a:r>
            <a:r>
              <a:rPr lang="en-US" sz="2200" b="1" dirty="0">
                <a:solidFill>
                  <a:srgbClr val="00B050"/>
                </a:solidFill>
              </a:rPr>
              <a:t>EJS</a:t>
            </a:r>
            <a:r>
              <a:rPr lang="en-US" sz="2200" dirty="0"/>
              <a:t> , let us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develop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application</a:t>
            </a:r>
            <a:r>
              <a:rPr lang="en-US" sz="2200" dirty="0"/>
              <a:t> containing </a:t>
            </a:r>
            <a:r>
              <a:rPr lang="en-US" sz="2200" b="1" dirty="0">
                <a:solidFill>
                  <a:srgbClr val="7030A0"/>
                </a:solidFill>
              </a:rPr>
              <a:t>3 pages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002060"/>
                </a:solidFill>
              </a:rPr>
              <a:t>home.ejs</a:t>
            </a:r>
            <a:endParaRPr lang="en-US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002060"/>
                </a:solidFill>
              </a:rPr>
              <a:t>contact.ejs</a:t>
            </a:r>
            <a:endParaRPr lang="en-US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002060"/>
                </a:solidFill>
              </a:rPr>
              <a:t>about.ejs</a:t>
            </a:r>
            <a:endParaRPr lang="en-US" sz="20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All the pages </a:t>
            </a:r>
            <a:r>
              <a:rPr lang="en-US" sz="2200" dirty="0"/>
              <a:t>should have a </a:t>
            </a:r>
            <a:r>
              <a:rPr lang="en-US" sz="2200" b="1" u="sng" dirty="0">
                <a:solidFill>
                  <a:srgbClr val="92D050"/>
                </a:solidFill>
              </a:rPr>
              <a:t>nav bar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FFC000"/>
                </a:solidFill>
              </a:rPr>
              <a:t>help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/>
                </a:solidFill>
              </a:rPr>
              <a:t>user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70C0"/>
                </a:solidFill>
              </a:rPr>
              <a:t>navigate</a:t>
            </a:r>
            <a:r>
              <a:rPr lang="en-US" sz="2200" dirty="0"/>
              <a:t> from </a:t>
            </a:r>
            <a:r>
              <a:rPr lang="en-US" sz="2200" b="1" dirty="0">
                <a:solidFill>
                  <a:srgbClr val="C00000"/>
                </a:solidFill>
              </a:rPr>
              <a:t>one page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002060"/>
                </a:solidFill>
              </a:rPr>
              <a:t>another</a:t>
            </a:r>
            <a:r>
              <a:rPr lang="en-US" sz="2200" dirty="0"/>
              <a:t> 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004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Desired output (home page)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2F3E3C-8159-F0E5-35EF-76C77728D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89626"/>
            <a:ext cx="7344816" cy="4462621"/>
          </a:xfrm>
        </p:spPr>
      </p:pic>
    </p:spTree>
    <p:extLst>
      <p:ext uri="{BB962C8B-B14F-4D97-AF65-F5344CB8AC3E}">
        <p14:creationId xmlns:p14="http://schemas.microsoft.com/office/powerpoint/2010/main" val="297879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Desired output (About page)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2F3E3C-8159-F0E5-35EF-76C77728D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92" y="1889626"/>
            <a:ext cx="7344816" cy="4462621"/>
          </a:xfrm>
        </p:spPr>
      </p:pic>
    </p:spTree>
    <p:extLst>
      <p:ext uri="{BB962C8B-B14F-4D97-AF65-F5344CB8AC3E}">
        <p14:creationId xmlns:p14="http://schemas.microsoft.com/office/powerpoint/2010/main" val="418234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a template engine works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A </a:t>
            </a:r>
            <a:r>
              <a:rPr lang="en-US" sz="2200" b="1" dirty="0">
                <a:solidFill>
                  <a:srgbClr val="0070C0"/>
                </a:solidFill>
              </a:rPr>
              <a:t>template engine </a:t>
            </a:r>
            <a:r>
              <a:rPr lang="en-US" sz="2200" dirty="0"/>
              <a:t>works in a very </a:t>
            </a:r>
            <a:r>
              <a:rPr lang="en-US" sz="2200" b="1" dirty="0">
                <a:solidFill>
                  <a:srgbClr val="C00000"/>
                </a:solidFill>
              </a:rPr>
              <a:t>simple manner</a:t>
            </a:r>
            <a:r>
              <a:rPr lang="en-US" sz="2200" dirty="0"/>
              <a:t>: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20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2000" dirty="0"/>
              <a:t>1. We </a:t>
            </a:r>
            <a:r>
              <a:rPr lang="en-US" sz="2000" b="1" dirty="0">
                <a:solidFill>
                  <a:srgbClr val="C00000"/>
                </a:solidFill>
              </a:rPr>
              <a:t>create</a:t>
            </a:r>
            <a:r>
              <a:rPr lang="en-US" sz="2000" dirty="0"/>
              <a:t> a </a:t>
            </a:r>
            <a:r>
              <a:rPr lang="en-US" sz="2000" b="1" dirty="0">
                <a:solidFill>
                  <a:schemeClr val="accent3"/>
                </a:solidFill>
              </a:rPr>
              <a:t>template</a:t>
            </a:r>
            <a:r>
              <a:rPr lang="en-US" sz="2000" dirty="0"/>
              <a:t> with the </a:t>
            </a:r>
            <a:r>
              <a:rPr lang="en-US" sz="2000" b="1" dirty="0">
                <a:solidFill>
                  <a:srgbClr val="00B050"/>
                </a:solidFill>
              </a:rPr>
              <a:t>appropriate syntax</a:t>
            </a:r>
            <a:r>
              <a:rPr lang="en-US" sz="2000" dirty="0"/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2000" dirty="0"/>
              <a:t>2. In our </a:t>
            </a:r>
            <a:r>
              <a:rPr lang="en-US" sz="2000" b="1" dirty="0">
                <a:solidFill>
                  <a:schemeClr val="accent2"/>
                </a:solidFill>
              </a:rPr>
              <a:t>Express server </a:t>
            </a:r>
            <a:r>
              <a:rPr lang="en-US" sz="2000" dirty="0"/>
              <a:t>we </a:t>
            </a:r>
            <a:r>
              <a:rPr lang="en-US" sz="2000" b="1" dirty="0">
                <a:solidFill>
                  <a:schemeClr val="accent3"/>
                </a:solidFill>
              </a:rPr>
              <a:t>set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002060"/>
                </a:solidFill>
              </a:rPr>
              <a:t>appropriate route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70C0"/>
                </a:solidFill>
              </a:rPr>
              <a:t>pass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chemeClr val="accent1"/>
                </a:solidFill>
              </a:rPr>
              <a:t>request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3"/>
                </a:solidFill>
              </a:rPr>
              <a:t>template</a:t>
            </a:r>
            <a:r>
              <a:rPr lang="en-US" sz="2000" dirty="0"/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2000" dirty="0"/>
              <a:t>3. </a:t>
            </a:r>
            <a:r>
              <a:rPr lang="en-US" sz="2000" b="1" dirty="0">
                <a:solidFill>
                  <a:srgbClr val="002060"/>
                </a:solidFill>
              </a:rPr>
              <a:t>Along with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chemeClr val="accent1"/>
                </a:solidFill>
              </a:rPr>
              <a:t>request</a:t>
            </a:r>
            <a:r>
              <a:rPr lang="en-US" sz="2000" dirty="0"/>
              <a:t> we </a:t>
            </a:r>
            <a:r>
              <a:rPr lang="en-US" sz="2000" b="1" dirty="0">
                <a:solidFill>
                  <a:srgbClr val="FFC000"/>
                </a:solidFill>
              </a:rPr>
              <a:t>pass JS variables/arrays/objects </a:t>
            </a:r>
            <a:r>
              <a:rPr lang="en-US" sz="2000" dirty="0"/>
              <a:t>to the </a:t>
            </a:r>
            <a:r>
              <a:rPr lang="en-US" sz="2000" b="1" dirty="0">
                <a:solidFill>
                  <a:schemeClr val="accent3"/>
                </a:solidFill>
              </a:rPr>
              <a:t>template.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2000" dirty="0"/>
              <a:t>4. </a:t>
            </a:r>
            <a:r>
              <a:rPr lang="en-US" sz="2000" b="1" dirty="0">
                <a:solidFill>
                  <a:srgbClr val="0070C0"/>
                </a:solidFill>
              </a:rPr>
              <a:t>Inside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1"/>
                </a:solidFill>
              </a:rPr>
              <a:t>template</a:t>
            </a:r>
            <a:r>
              <a:rPr lang="en-US" sz="2000" dirty="0"/>
              <a:t> we </a:t>
            </a:r>
            <a:r>
              <a:rPr lang="en-US" sz="2000" b="1" dirty="0">
                <a:solidFill>
                  <a:srgbClr val="00B050"/>
                </a:solidFill>
              </a:rPr>
              <a:t>use </a:t>
            </a:r>
            <a:r>
              <a:rPr lang="en-US" sz="2000" dirty="0"/>
              <a:t>these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variables</a:t>
            </a:r>
            <a:r>
              <a:rPr lang="en-US" sz="2000" dirty="0"/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2000" dirty="0"/>
              <a:t>5. </a:t>
            </a:r>
            <a:r>
              <a:rPr lang="en-US" sz="2000" b="1" dirty="0">
                <a:solidFill>
                  <a:srgbClr val="92D050"/>
                </a:solidFill>
              </a:rPr>
              <a:t>Finally</a:t>
            </a:r>
            <a:r>
              <a:rPr lang="en-US" sz="2000" dirty="0"/>
              <a:t> these are </a:t>
            </a:r>
            <a:r>
              <a:rPr lang="en-US" sz="2000" b="1" dirty="0">
                <a:solidFill>
                  <a:srgbClr val="0070C0"/>
                </a:solidFill>
              </a:rPr>
              <a:t>compiled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002060"/>
                </a:solidFill>
              </a:rPr>
              <a:t>real time </a:t>
            </a:r>
            <a:r>
              <a:rPr lang="en-US" sz="2000" dirty="0"/>
              <a:t>as the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template</a:t>
            </a:r>
            <a:r>
              <a:rPr lang="en-US" sz="2000" dirty="0"/>
              <a:t> gets </a:t>
            </a:r>
            <a:r>
              <a:rPr lang="en-US" sz="2000" b="1" dirty="0">
                <a:solidFill>
                  <a:srgbClr val="C00000"/>
                </a:solidFill>
              </a:rPr>
              <a:t>rendered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17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Desired output </a:t>
            </a:r>
            <a:r>
              <a:rPr lang="en-US" sz="2700" b="1"/>
              <a:t>(contact </a:t>
            </a:r>
            <a:r>
              <a:rPr lang="en-US" sz="2700" b="1" dirty="0"/>
              <a:t>page)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2F3E3C-8159-F0E5-35EF-76C77728D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92" y="1889626"/>
            <a:ext cx="7344816" cy="4462621"/>
          </a:xfrm>
        </p:spPr>
      </p:pic>
    </p:spTree>
    <p:extLst>
      <p:ext uri="{BB962C8B-B14F-4D97-AF65-F5344CB8AC3E}">
        <p14:creationId xmlns:p14="http://schemas.microsoft.com/office/powerpoint/2010/main" val="34406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Directory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6C1E6-3D5D-E171-2B60-E6444F939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32" y="2060848"/>
            <a:ext cx="6768751" cy="4028679"/>
          </a:xfrm>
        </p:spPr>
      </p:pic>
    </p:spTree>
    <p:extLst>
      <p:ext uri="{BB962C8B-B14F-4D97-AF65-F5344CB8AC3E}">
        <p14:creationId xmlns:p14="http://schemas.microsoft.com/office/powerpoint/2010/main" val="268259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772816"/>
            <a:ext cx="7848871" cy="45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 err="1"/>
              <a:t>home.ejs</a:t>
            </a:r>
            <a:endParaRPr lang="en-US" sz="2700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B11677-4F98-C74A-55E1-BE523574A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525905"/>
            <a:ext cx="7848872" cy="49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2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 err="1"/>
              <a:t>about.ejs</a:t>
            </a:r>
            <a:endParaRPr lang="en-US" sz="2700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B11677-4F98-C74A-55E1-BE523574A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308" y="1525905"/>
            <a:ext cx="8178140" cy="49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 err="1"/>
              <a:t>contact.ejs</a:t>
            </a:r>
            <a:endParaRPr lang="en-US" sz="2700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B11677-4F98-C74A-55E1-BE523574A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308" y="1525905"/>
            <a:ext cx="8291384" cy="49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2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Drawback with the previous code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Did you notice </a:t>
            </a:r>
            <a:r>
              <a:rPr lang="en-US" sz="2200" dirty="0"/>
              <a:t>any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problem</a:t>
            </a:r>
            <a:r>
              <a:rPr lang="en-US" sz="2200" dirty="0"/>
              <a:t> with the </a:t>
            </a:r>
            <a:r>
              <a:rPr lang="en-US" sz="2200" b="1" dirty="0">
                <a:solidFill>
                  <a:srgbClr val="00B050"/>
                </a:solidFill>
              </a:rPr>
              <a:t>previous code </a:t>
            </a:r>
            <a:r>
              <a:rPr lang="en-US" sz="2200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Yes</a:t>
            </a:r>
            <a:r>
              <a:rPr lang="en-US" sz="2200" dirty="0"/>
              <a:t> , the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problem</a:t>
            </a:r>
            <a:r>
              <a:rPr lang="en-US" sz="2200" dirty="0"/>
              <a:t> with the </a:t>
            </a:r>
            <a:r>
              <a:rPr lang="en-US" sz="2200" b="1" dirty="0">
                <a:solidFill>
                  <a:srgbClr val="00B050"/>
                </a:solidFill>
              </a:rPr>
              <a:t>code</a:t>
            </a:r>
            <a:r>
              <a:rPr lang="en-US" sz="2200" dirty="0"/>
              <a:t> is that we are </a:t>
            </a:r>
            <a:r>
              <a:rPr lang="en-US" sz="2200" b="1" dirty="0">
                <a:solidFill>
                  <a:srgbClr val="FFC000"/>
                </a:solidFill>
              </a:rPr>
              <a:t>repeating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CSS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C00000"/>
                </a:solidFill>
              </a:rPr>
              <a:t>&lt;nav&gt; </a:t>
            </a:r>
            <a:r>
              <a:rPr lang="en-US" sz="2200" dirty="0"/>
              <a:t>tag in </a:t>
            </a:r>
            <a:r>
              <a:rPr lang="en-US" sz="2200" b="1" dirty="0">
                <a:solidFill>
                  <a:srgbClr val="0070C0"/>
                </a:solidFill>
              </a:rPr>
              <a:t>all three pages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Solution: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u="sng" dirty="0">
                <a:solidFill>
                  <a:srgbClr val="002060"/>
                </a:solidFill>
              </a:rPr>
              <a:t>For CSS</a:t>
            </a:r>
            <a:r>
              <a:rPr lang="en-US" sz="2000" dirty="0"/>
              <a:t>: We can </a:t>
            </a:r>
            <a:r>
              <a:rPr lang="en-US" sz="2000" b="1" dirty="0">
                <a:solidFill>
                  <a:srgbClr val="002060"/>
                </a:solidFill>
              </a:rPr>
              <a:t>make</a:t>
            </a:r>
            <a:r>
              <a:rPr lang="en-US" sz="2000" dirty="0"/>
              <a:t> an </a:t>
            </a:r>
            <a:r>
              <a:rPr lang="en-US" sz="2000" b="1" dirty="0">
                <a:solidFill>
                  <a:srgbClr val="00B050"/>
                </a:solidFill>
              </a:rPr>
              <a:t>external CSS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2"/>
                </a:solidFill>
              </a:rPr>
              <a:t>connect it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all our pages </a:t>
            </a:r>
            <a:r>
              <a:rPr lang="en-US" sz="2000" dirty="0"/>
              <a:t>using </a:t>
            </a:r>
            <a:r>
              <a:rPr lang="en-US" sz="2000" b="1" dirty="0">
                <a:solidFill>
                  <a:srgbClr val="C00000"/>
                </a:solidFill>
              </a:rPr>
              <a:t>&lt;link&gt;</a:t>
            </a:r>
            <a:r>
              <a:rPr lang="en-US" sz="2000" dirty="0"/>
              <a:t> tag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u="sng" dirty="0">
                <a:solidFill>
                  <a:srgbClr val="002060"/>
                </a:solidFill>
              </a:rPr>
              <a:t>For &lt;nav&gt;: </a:t>
            </a:r>
            <a:r>
              <a:rPr lang="en-US" sz="2000" dirty="0"/>
              <a:t>We can use </a:t>
            </a:r>
            <a:r>
              <a:rPr lang="en-US" sz="2000" b="1" u="sng" dirty="0">
                <a:solidFill>
                  <a:schemeClr val="accent1"/>
                </a:solidFill>
              </a:rPr>
              <a:t>partial</a:t>
            </a:r>
            <a:r>
              <a:rPr lang="en-US" sz="20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6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partial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A </a:t>
            </a:r>
            <a:r>
              <a:rPr lang="en-US" sz="2200" b="1" dirty="0">
                <a:solidFill>
                  <a:schemeClr val="accent1"/>
                </a:solidFill>
              </a:rPr>
              <a:t>partial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reusable piece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rgbClr val="00B050"/>
                </a:solidFill>
              </a:rPr>
              <a:t>HTML code </a:t>
            </a:r>
            <a:r>
              <a:rPr lang="en-US" sz="2200" dirty="0"/>
              <a:t>that can be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injected</a:t>
            </a:r>
            <a:r>
              <a:rPr lang="en-US" sz="2200" dirty="0"/>
              <a:t> into other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views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Using </a:t>
            </a:r>
            <a:r>
              <a:rPr lang="en-US" sz="2200" b="1" dirty="0">
                <a:solidFill>
                  <a:schemeClr val="accent1"/>
                </a:solidFill>
              </a:rPr>
              <a:t>partials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our templates </a:t>
            </a:r>
            <a:r>
              <a:rPr lang="en-US" sz="2200" dirty="0"/>
              <a:t>makes </a:t>
            </a:r>
            <a:r>
              <a:rPr lang="en-US" sz="2200" b="1" dirty="0">
                <a:solidFill>
                  <a:srgbClr val="00B050"/>
                </a:solidFill>
              </a:rPr>
              <a:t>our code cleaner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maintains</a:t>
            </a:r>
            <a:r>
              <a:rPr lang="en-US" sz="2200" dirty="0"/>
              <a:t> the </a:t>
            </a:r>
            <a:r>
              <a:rPr lang="en-US" sz="2200" b="1" u="sng" dirty="0">
                <a:solidFill>
                  <a:srgbClr val="002060"/>
                </a:solidFill>
              </a:rPr>
              <a:t>DRY principle </a:t>
            </a:r>
            <a:r>
              <a:rPr lang="en-US" sz="2200" dirty="0"/>
              <a:t>by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allowing</a:t>
            </a:r>
            <a:r>
              <a:rPr lang="en-US" sz="2200" dirty="0"/>
              <a:t> us to </a:t>
            </a:r>
            <a:r>
              <a:rPr lang="en-US" sz="2200" b="1" dirty="0">
                <a:solidFill>
                  <a:srgbClr val="0070C0"/>
                </a:solidFill>
              </a:rPr>
              <a:t>use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/>
                </a:solidFill>
              </a:rPr>
              <a:t>same piece of code </a:t>
            </a:r>
            <a:r>
              <a:rPr lang="en-US" sz="2200" dirty="0"/>
              <a:t>across </a:t>
            </a:r>
            <a:r>
              <a:rPr lang="en-US" sz="2200" b="1" dirty="0">
                <a:solidFill>
                  <a:srgbClr val="7030A0"/>
                </a:solidFill>
              </a:rPr>
              <a:t>multiple templates </a:t>
            </a:r>
            <a:r>
              <a:rPr lang="en-US" sz="2200" dirty="0"/>
              <a:t>without </a:t>
            </a:r>
            <a:r>
              <a:rPr lang="en-US" sz="2200" b="1" dirty="0">
                <a:solidFill>
                  <a:srgbClr val="FFC000"/>
                </a:solidFill>
              </a:rPr>
              <a:t>writing it </a:t>
            </a:r>
            <a:r>
              <a:rPr lang="en-US" sz="2200" dirty="0"/>
              <a:t>more than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once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3174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to use partials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To use </a:t>
            </a:r>
            <a:r>
              <a:rPr lang="en-US" sz="2200" b="1" dirty="0">
                <a:solidFill>
                  <a:schemeClr val="accent1"/>
                </a:solidFill>
              </a:rPr>
              <a:t>partials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rgbClr val="00B050"/>
                </a:solidFill>
              </a:rPr>
              <a:t>EJS</a:t>
            </a:r>
            <a:r>
              <a:rPr lang="en-US" sz="2200" dirty="0"/>
              <a:t>, we take </a:t>
            </a:r>
            <a:r>
              <a:rPr lang="en-US" sz="2200" b="1" dirty="0">
                <a:solidFill>
                  <a:srgbClr val="7030A0"/>
                </a:solidFill>
              </a:rPr>
              <a:t>following steps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Create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92D050"/>
                </a:solidFill>
              </a:rPr>
              <a:t>folder</a:t>
            </a:r>
            <a:r>
              <a:rPr lang="en-US" sz="2000" dirty="0"/>
              <a:t>, preferably called, “</a:t>
            </a:r>
            <a:r>
              <a:rPr lang="en-US" sz="2000" b="1" dirty="0">
                <a:solidFill>
                  <a:srgbClr val="C00000"/>
                </a:solidFill>
              </a:rPr>
              <a:t>partials</a:t>
            </a:r>
            <a:r>
              <a:rPr lang="en-US" sz="2000" dirty="0"/>
              <a:t>” inside the “</a:t>
            </a:r>
            <a:r>
              <a:rPr lang="en-US" sz="2000" b="1" dirty="0">
                <a:solidFill>
                  <a:srgbClr val="C00000"/>
                </a:solidFill>
              </a:rPr>
              <a:t>views</a:t>
            </a:r>
            <a:r>
              <a:rPr lang="en-US" sz="2000" dirty="0"/>
              <a:t>” folder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Inside </a:t>
            </a:r>
            <a:r>
              <a:rPr lang="en-US" sz="2000" b="1" dirty="0">
                <a:solidFill>
                  <a:srgbClr val="C00000"/>
                </a:solidFill>
              </a:rPr>
              <a:t>partials</a:t>
            </a:r>
            <a:r>
              <a:rPr lang="en-US" sz="2000" dirty="0"/>
              <a:t> folder </a:t>
            </a:r>
            <a:r>
              <a:rPr lang="en-US" sz="2000" b="1" dirty="0">
                <a:solidFill>
                  <a:srgbClr val="0070C0"/>
                </a:solidFill>
              </a:rPr>
              <a:t>create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template</a:t>
            </a:r>
            <a:r>
              <a:rPr lang="en-US" sz="2000" dirty="0"/>
              <a:t> to be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reused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Finally</a:t>
            </a:r>
            <a:r>
              <a:rPr lang="en-US" sz="2000" dirty="0"/>
              <a:t>, add the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partial</a:t>
            </a:r>
            <a:r>
              <a:rPr lang="en-US" sz="2000" dirty="0"/>
              <a:t> to our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main files </a:t>
            </a:r>
            <a:r>
              <a:rPr lang="en-US" sz="2000" dirty="0"/>
              <a:t>by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using</a:t>
            </a:r>
            <a:r>
              <a:rPr lang="en-US" sz="2000" dirty="0"/>
              <a:t> the keyword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include</a:t>
            </a:r>
            <a:r>
              <a:rPr lang="en-US" sz="2000" dirty="0"/>
              <a:t> inside a special tag </a:t>
            </a:r>
            <a:r>
              <a:rPr lang="en-US" sz="2000" b="1" dirty="0">
                <a:solidFill>
                  <a:srgbClr val="C00000"/>
                </a:solidFill>
              </a:rPr>
              <a:t>&lt;%-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passing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002060"/>
                </a:solidFill>
              </a:rPr>
              <a:t>relative file path</a:t>
            </a:r>
            <a:r>
              <a:rPr lang="en-US" sz="2000" dirty="0"/>
              <a:t> to the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partial </a:t>
            </a:r>
            <a:r>
              <a:rPr lang="en-US" sz="2000" dirty="0"/>
              <a:t>as an </a:t>
            </a:r>
            <a:r>
              <a:rPr lang="en-US" sz="2000" b="1" dirty="0">
                <a:solidFill>
                  <a:srgbClr val="C00000"/>
                </a:solidFill>
              </a:rPr>
              <a:t>argument</a:t>
            </a:r>
            <a:r>
              <a:rPr lang="en-US" sz="2000" dirty="0"/>
              <a:t> to the </a:t>
            </a:r>
            <a:r>
              <a:rPr lang="en-US" sz="2000" b="1" dirty="0">
                <a:solidFill>
                  <a:schemeClr val="accent2"/>
                </a:solidFill>
              </a:rPr>
              <a:t>include</a:t>
            </a:r>
            <a:r>
              <a:rPr lang="en-US" sz="2000" dirty="0"/>
              <a:t> keyword.</a:t>
            </a:r>
          </a:p>
        </p:txBody>
      </p:sp>
    </p:spTree>
    <p:extLst>
      <p:ext uri="{BB962C8B-B14F-4D97-AF65-F5344CB8AC3E}">
        <p14:creationId xmlns:p14="http://schemas.microsoft.com/office/powerpoint/2010/main" val="25937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Directory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6C1E6-3D5D-E171-2B60-E6444F939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32" y="2060848"/>
            <a:ext cx="6768751" cy="4028679"/>
          </a:xfrm>
        </p:spPr>
      </p:pic>
    </p:spTree>
    <p:extLst>
      <p:ext uri="{BB962C8B-B14F-4D97-AF65-F5344CB8AC3E}">
        <p14:creationId xmlns:p14="http://schemas.microsoft.com/office/powerpoint/2010/main" val="87263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a template engine works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5FEC9-5964-89AD-8331-14CA99E77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25905"/>
            <a:ext cx="5976664" cy="5243512"/>
          </a:xfrm>
        </p:spPr>
      </p:pic>
    </p:spTree>
    <p:extLst>
      <p:ext uri="{BB962C8B-B14F-4D97-AF65-F5344CB8AC3E}">
        <p14:creationId xmlns:p14="http://schemas.microsoft.com/office/powerpoint/2010/main" val="63663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 err="1"/>
              <a:t>menu.ejs</a:t>
            </a:r>
            <a:endParaRPr lang="en-US" sz="2700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00808"/>
            <a:ext cx="748883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mystyles.css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700808"/>
            <a:ext cx="7488832" cy="45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0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 err="1"/>
              <a:t>home.ejs</a:t>
            </a:r>
            <a:endParaRPr lang="en-US" sz="2700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B11677-4F98-C74A-55E1-BE523574A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1691000"/>
            <a:ext cx="7776864" cy="49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 err="1"/>
              <a:t>about.ejs</a:t>
            </a:r>
            <a:endParaRPr lang="en-US" sz="2700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B11677-4F98-C74A-55E1-BE523574A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525905"/>
            <a:ext cx="8064896" cy="49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 err="1"/>
              <a:t>contact.ejs</a:t>
            </a:r>
            <a:endParaRPr lang="en-US" sz="2700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B11677-4F98-C74A-55E1-BE523574A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525905"/>
            <a:ext cx="8064896" cy="49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9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772816"/>
            <a:ext cx="8178139" cy="456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Expresss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-EJS application </a:t>
            </a:r>
            <a:r>
              <a:rPr lang="en-US" sz="2200" dirty="0"/>
              <a:t>to accept </a:t>
            </a:r>
            <a:r>
              <a:rPr lang="en-US" sz="2200" b="1" dirty="0">
                <a:solidFill>
                  <a:srgbClr val="00B050"/>
                </a:solidFill>
              </a:rPr>
              <a:t>user details 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2"/>
                </a:solidFill>
              </a:rPr>
              <a:t>add them</a:t>
            </a:r>
            <a:r>
              <a:rPr lang="en-US" sz="2200" dirty="0"/>
              <a:t> to an </a:t>
            </a:r>
            <a:r>
              <a:rPr lang="en-US" sz="2200" b="1" dirty="0">
                <a:solidFill>
                  <a:srgbClr val="7030A0"/>
                </a:solidFill>
              </a:rPr>
              <a:t>array</a:t>
            </a:r>
            <a:r>
              <a:rPr lang="en-US" sz="2200" dirty="0"/>
              <a:t> and then </a:t>
            </a:r>
            <a:r>
              <a:rPr lang="en-US" sz="2200" b="1" dirty="0">
                <a:solidFill>
                  <a:srgbClr val="C00000"/>
                </a:solidFill>
              </a:rPr>
              <a:t>display them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Your application </a:t>
            </a:r>
            <a:r>
              <a:rPr lang="en-US" sz="2200" dirty="0"/>
              <a:t>should have 2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US" sz="22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ejs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templates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adduser.ejs</a:t>
            </a:r>
            <a:r>
              <a:rPr lang="en-US" sz="2000" dirty="0"/>
              <a:t>: This should </a:t>
            </a:r>
            <a:r>
              <a:rPr lang="en-US" sz="2000" b="1" dirty="0">
                <a:solidFill>
                  <a:schemeClr val="accent4"/>
                </a:solidFill>
              </a:rPr>
              <a:t>display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FFC000"/>
                </a:solidFill>
              </a:rPr>
              <a:t>form</a:t>
            </a:r>
            <a:r>
              <a:rPr lang="en-US" sz="2000" dirty="0"/>
              <a:t> to the </a:t>
            </a:r>
            <a:r>
              <a:rPr lang="en-US" sz="2000" b="1" dirty="0">
                <a:solidFill>
                  <a:srgbClr val="0070C0"/>
                </a:solidFill>
              </a:rPr>
              <a:t>user</a:t>
            </a:r>
            <a:r>
              <a:rPr lang="en-US" sz="2000" dirty="0"/>
              <a:t> for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inputting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002060"/>
                </a:solidFill>
              </a:rPr>
              <a:t>username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2060"/>
                </a:solidFill>
              </a:rPr>
              <a:t>email id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showusers.ejs</a:t>
            </a:r>
            <a:r>
              <a:rPr lang="en-US" sz="2000" dirty="0"/>
              <a:t>: This should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display</a:t>
            </a:r>
            <a:r>
              <a:rPr lang="en-US" sz="2000" dirty="0"/>
              <a:t> all 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users present </a:t>
            </a:r>
            <a:r>
              <a:rPr lang="en-US" sz="2000" dirty="0"/>
              <a:t>in 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form</a:t>
            </a:r>
            <a:r>
              <a:rPr lang="en-US" sz="2000" dirty="0"/>
              <a:t> of a </a:t>
            </a:r>
            <a:r>
              <a:rPr lang="en-US" sz="2000" b="1" dirty="0">
                <a:solidFill>
                  <a:srgbClr val="C00000"/>
                </a:solidFill>
              </a:rPr>
              <a:t>table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Both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92D050"/>
                </a:solidFill>
              </a:rPr>
              <a:t>pages</a:t>
            </a:r>
            <a:r>
              <a:rPr lang="en-US" sz="2200" dirty="0"/>
              <a:t> should have a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nav bar </a:t>
            </a:r>
            <a:r>
              <a:rPr lang="en-US" sz="2200" dirty="0"/>
              <a:t>and a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copy right footer</a:t>
            </a:r>
          </a:p>
        </p:txBody>
      </p:sp>
    </p:spTree>
    <p:extLst>
      <p:ext uri="{BB962C8B-B14F-4D97-AF65-F5344CB8AC3E}">
        <p14:creationId xmlns:p14="http://schemas.microsoft.com/office/powerpoint/2010/main" val="19155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40D021-5AFC-B077-05FF-F4287C919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44824"/>
            <a:ext cx="7128792" cy="3796413"/>
          </a:xfrm>
        </p:spPr>
      </p:pic>
    </p:spTree>
    <p:extLst>
      <p:ext uri="{BB962C8B-B14F-4D97-AF65-F5344CB8AC3E}">
        <p14:creationId xmlns:p14="http://schemas.microsoft.com/office/powerpoint/2010/main" val="134084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40D021-5AFC-B077-05FF-F4287C919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616" y="1844824"/>
            <a:ext cx="7128792" cy="3796413"/>
          </a:xfrm>
        </p:spPr>
      </p:pic>
    </p:spTree>
    <p:extLst>
      <p:ext uri="{BB962C8B-B14F-4D97-AF65-F5344CB8AC3E}">
        <p14:creationId xmlns:p14="http://schemas.microsoft.com/office/powerpoint/2010/main" val="339921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40D021-5AFC-B077-05FF-F4287C919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616" y="1844824"/>
            <a:ext cx="7128792" cy="3796413"/>
          </a:xfrm>
        </p:spPr>
      </p:pic>
    </p:spTree>
    <p:extLst>
      <p:ext uri="{BB962C8B-B14F-4D97-AF65-F5344CB8AC3E}">
        <p14:creationId xmlns:p14="http://schemas.microsoft.com/office/powerpoint/2010/main" val="323383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Examples of template engines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There</a:t>
            </a:r>
            <a:r>
              <a:rPr lang="en-US" sz="2200" dirty="0"/>
              <a:t> are many </a:t>
            </a:r>
            <a:r>
              <a:rPr lang="en-US" sz="2200" b="1" dirty="0">
                <a:solidFill>
                  <a:schemeClr val="accent3"/>
                </a:solidFill>
              </a:rPr>
              <a:t>template engines </a:t>
            </a:r>
            <a:r>
              <a:rPr lang="en-US" sz="2200" dirty="0"/>
              <a:t>available for </a:t>
            </a:r>
            <a:r>
              <a:rPr lang="en-US" sz="2200" b="1" dirty="0">
                <a:solidFill>
                  <a:srgbClr val="0070C0"/>
                </a:solidFill>
              </a:rPr>
              <a:t>Node.js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Each </a:t>
            </a:r>
            <a:r>
              <a:rPr lang="en-US" sz="2200" b="1" dirty="0">
                <a:solidFill>
                  <a:schemeClr val="accent3"/>
                </a:solidFill>
              </a:rPr>
              <a:t>template engine </a:t>
            </a:r>
            <a:r>
              <a:rPr lang="en-US" sz="2200" dirty="0"/>
              <a:t>uses a </a:t>
            </a:r>
            <a:r>
              <a:rPr lang="en-US" sz="2200" b="1" dirty="0">
                <a:solidFill>
                  <a:srgbClr val="C00000"/>
                </a:solidFill>
              </a:rPr>
              <a:t>different syntax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FFC000"/>
                </a:solidFill>
              </a:rPr>
              <a:t>define HTML template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2060"/>
                </a:solidFill>
              </a:rPr>
              <a:t>inject data </a:t>
            </a:r>
            <a:r>
              <a:rPr lang="en-US" sz="2200" dirty="0"/>
              <a:t>into it.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9342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Examples of template engines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2060"/>
                </a:solidFill>
              </a:rPr>
              <a:t>following</a:t>
            </a:r>
            <a:r>
              <a:rPr lang="en-US" sz="2200" dirty="0"/>
              <a:t> is a list of some </a:t>
            </a:r>
            <a:r>
              <a:rPr lang="en-US" sz="2200" b="1" dirty="0">
                <a:solidFill>
                  <a:schemeClr val="accent2"/>
                </a:solidFill>
              </a:rPr>
              <a:t>very commonly used </a:t>
            </a:r>
            <a:r>
              <a:rPr lang="en-US" sz="2200" b="1" dirty="0">
                <a:solidFill>
                  <a:schemeClr val="accent3"/>
                </a:solidFill>
              </a:rPr>
              <a:t>template engines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rgbClr val="0070C0"/>
                </a:solidFill>
              </a:rPr>
              <a:t>Node.js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Pug ( </a:t>
            </a:r>
            <a:r>
              <a:rPr lang="en-US" sz="2400" dirty="0"/>
              <a:t>previously called </a:t>
            </a:r>
            <a:r>
              <a:rPr lang="en-US" sz="2400" b="1" dirty="0">
                <a:solidFill>
                  <a:schemeClr val="accent1"/>
                </a:solidFill>
              </a:rPr>
              <a:t>Jade)</a:t>
            </a:r>
          </a:p>
          <a:p>
            <a:pPr lvl="2">
              <a:lnSpc>
                <a:spcPct val="150000"/>
              </a:lnSpc>
            </a:pPr>
            <a:r>
              <a:rPr lang="en-US" sz="2400" b="1" u="sng" dirty="0">
                <a:solidFill>
                  <a:srgbClr val="00B050"/>
                </a:solidFill>
              </a:rPr>
              <a:t>EJS</a:t>
            </a:r>
          </a:p>
          <a:p>
            <a:pPr lvl="2"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Mustache</a:t>
            </a:r>
          </a:p>
          <a:p>
            <a:pPr lvl="2"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Dust.js</a:t>
            </a:r>
          </a:p>
          <a:p>
            <a:pPr lvl="2">
              <a:lnSpc>
                <a:spcPct val="150000"/>
              </a:lnSpc>
            </a:pPr>
            <a:r>
              <a:rPr lang="en-US" sz="2400" b="1" dirty="0" err="1">
                <a:solidFill>
                  <a:schemeClr val="accent1"/>
                </a:solidFill>
              </a:rPr>
              <a:t>Nunjucks</a:t>
            </a:r>
            <a:endParaRPr lang="en-US" sz="2400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Handlebars</a:t>
            </a:r>
          </a:p>
          <a:p>
            <a:pPr lvl="2">
              <a:lnSpc>
                <a:spcPct val="150000"/>
              </a:lnSpc>
            </a:pPr>
            <a:r>
              <a:rPr lang="en-US" sz="2400" b="1" dirty="0" err="1">
                <a:solidFill>
                  <a:schemeClr val="accent1"/>
                </a:solidFill>
              </a:rPr>
              <a:t>Haml</a:t>
            </a:r>
            <a:endParaRPr lang="en-US" sz="2400" b="1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We will </a:t>
            </a:r>
            <a:r>
              <a:rPr lang="en-US" sz="2200" dirty="0"/>
              <a:t>be using </a:t>
            </a:r>
            <a:r>
              <a:rPr lang="en-US" sz="2200" b="1" dirty="0">
                <a:solidFill>
                  <a:srgbClr val="00B050"/>
                </a:solidFill>
              </a:rPr>
              <a:t>EJS</a:t>
            </a:r>
            <a:r>
              <a:rPr lang="en-US" sz="2200" dirty="0"/>
              <a:t> in this </a:t>
            </a:r>
            <a:r>
              <a:rPr lang="en-US" sz="2200" b="1" dirty="0">
                <a:solidFill>
                  <a:srgbClr val="002060"/>
                </a:solidFill>
              </a:rPr>
              <a:t>course</a:t>
            </a:r>
            <a:r>
              <a:rPr lang="en-US" sz="2200" dirty="0"/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why EJS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Two</a:t>
            </a:r>
            <a:r>
              <a:rPr lang="en-US" sz="2200" dirty="0"/>
              <a:t> main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reasons</a:t>
            </a:r>
            <a:r>
              <a:rPr lang="en-US" sz="2200" dirty="0"/>
              <a:t> to </a:t>
            </a:r>
            <a:r>
              <a:rPr lang="en-US" sz="2200" b="1" u="sng" dirty="0">
                <a:solidFill>
                  <a:srgbClr val="FFC000"/>
                </a:solidFill>
              </a:rPr>
              <a:t>choose EJS </a:t>
            </a:r>
            <a:r>
              <a:rPr lang="en-US" sz="2200" dirty="0"/>
              <a:t>is 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It is </a:t>
            </a:r>
            <a:r>
              <a:rPr lang="en-US" sz="2000" b="1" dirty="0">
                <a:solidFill>
                  <a:schemeClr val="accent1"/>
                </a:solidFill>
              </a:rPr>
              <a:t>lightweight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7030A0"/>
                </a:solidFill>
              </a:rPr>
              <a:t>fast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Its code </a:t>
            </a:r>
            <a:r>
              <a:rPr lang="en-US" sz="2000" dirty="0"/>
              <a:t>looks like </a:t>
            </a:r>
            <a:r>
              <a:rPr lang="en-US" sz="2000" b="1" dirty="0">
                <a:solidFill>
                  <a:srgbClr val="002060"/>
                </a:solidFill>
              </a:rPr>
              <a:t>pure HTML </a:t>
            </a:r>
            <a:r>
              <a:rPr lang="en-US" sz="2000" dirty="0"/>
              <a:t>as </a:t>
            </a:r>
            <a:r>
              <a:rPr lang="en-US" sz="2000" b="1" dirty="0">
                <a:solidFill>
                  <a:schemeClr val="accent2"/>
                </a:solidFill>
              </a:rPr>
              <a:t>it retains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syntax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rgbClr val="92D050"/>
                </a:solidFill>
              </a:rPr>
              <a:t>HTML</a:t>
            </a:r>
            <a:r>
              <a:rPr lang="en-US" sz="2000" dirty="0"/>
              <a:t> while allowing </a:t>
            </a:r>
            <a:r>
              <a:rPr lang="en-US" sz="2000" b="1" dirty="0">
                <a:solidFill>
                  <a:srgbClr val="7030A0"/>
                </a:solidFill>
              </a:rPr>
              <a:t>data interpolation</a:t>
            </a:r>
            <a:r>
              <a:rPr lang="en-US" sz="2000" dirty="0"/>
              <a:t>, unlike </a:t>
            </a:r>
            <a:r>
              <a:rPr lang="en-US" sz="2000" b="1" u="sng" dirty="0">
                <a:solidFill>
                  <a:schemeClr val="accent1"/>
                </a:solidFill>
              </a:rPr>
              <a:t>Pug</a:t>
            </a:r>
            <a:r>
              <a:rPr lang="en-US" sz="2000" dirty="0"/>
              <a:t> which </a:t>
            </a:r>
            <a:r>
              <a:rPr lang="en-US" sz="2000" b="1" dirty="0">
                <a:solidFill>
                  <a:srgbClr val="002060"/>
                </a:solidFill>
              </a:rPr>
              <a:t>uses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C00000"/>
                </a:solidFill>
              </a:rPr>
              <a:t>different syntax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rgbClr val="00B050"/>
                </a:solidFill>
              </a:rPr>
              <a:t>indentation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spaces</a:t>
            </a:r>
            <a:r>
              <a:rPr lang="en-US" sz="2000" dirty="0"/>
              <a:t>.</a:t>
            </a:r>
            <a:endParaRPr lang="en-US" sz="2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7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About EJS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EJS </a:t>
            </a:r>
            <a:r>
              <a:rPr lang="en-US" sz="2200" dirty="0"/>
              <a:t>stands for </a:t>
            </a:r>
            <a:r>
              <a:rPr lang="en-US" sz="2200" b="1" u="sng" dirty="0">
                <a:solidFill>
                  <a:schemeClr val="accent1"/>
                </a:solidFill>
              </a:rPr>
              <a:t>Embedded Java Script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It was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founded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Feb 2011 </a:t>
            </a:r>
            <a:r>
              <a:rPr lang="en-US" sz="2200" dirty="0"/>
              <a:t>, and </a:t>
            </a:r>
            <a:r>
              <a:rPr lang="en-US" sz="2200" b="1" dirty="0">
                <a:solidFill>
                  <a:srgbClr val="00B050"/>
                </a:solidFill>
              </a:rPr>
              <a:t>as of now </a:t>
            </a:r>
            <a:r>
              <a:rPr lang="en-US" sz="2200" dirty="0"/>
              <a:t>it is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one</a:t>
            </a:r>
            <a:r>
              <a:rPr lang="en-US" sz="2200" dirty="0"/>
              <a:t> of the </a:t>
            </a:r>
            <a:r>
              <a:rPr lang="en-US" sz="2200" b="1" dirty="0">
                <a:solidFill>
                  <a:srgbClr val="002060"/>
                </a:solidFill>
              </a:rPr>
              <a:t>most popular template engines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chemeClr val="accent2"/>
                </a:solidFill>
              </a:rPr>
              <a:t>JavaScript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Currently</a:t>
            </a:r>
            <a:r>
              <a:rPr lang="en-US" sz="2200" dirty="0"/>
              <a:t> it has over </a:t>
            </a:r>
            <a:r>
              <a:rPr lang="en-IN" sz="2000" b="1" dirty="0">
                <a:solidFill>
                  <a:schemeClr val="accent1"/>
                </a:solidFill>
              </a:rPr>
              <a:t>1,13,66,173</a:t>
            </a:r>
            <a:r>
              <a:rPr lang="en-IN" sz="2000" dirty="0"/>
              <a:t> </a:t>
            </a:r>
            <a:r>
              <a:rPr lang="en-IN" sz="2000" b="1" dirty="0">
                <a:solidFill>
                  <a:schemeClr val="accent6">
                    <a:lumMod val="75000"/>
                  </a:schemeClr>
                </a:solidFill>
              </a:rPr>
              <a:t>weekly downloads</a:t>
            </a:r>
            <a:r>
              <a:rPr lang="en-IN" sz="2000" dirty="0"/>
              <a:t>.</a:t>
            </a:r>
            <a:endParaRPr lang="en-US" sz="22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6356</TotalTime>
  <Words>1129</Words>
  <Application>Microsoft Office PowerPoint</Application>
  <PresentationFormat>On-screen Show (4:3)</PresentationFormat>
  <Paragraphs>220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Bookman Old Style</vt:lpstr>
      <vt:lpstr>Calibri</vt:lpstr>
      <vt:lpstr>Century Gothic</vt:lpstr>
      <vt:lpstr>Consolas</vt:lpstr>
      <vt:lpstr>Wingdings</vt:lpstr>
      <vt:lpstr>Vapor Trail</vt:lpstr>
      <vt:lpstr>PowerPoint Presentation</vt:lpstr>
      <vt:lpstr>Today’s Agenda</vt:lpstr>
      <vt:lpstr>What is a template engine ?</vt:lpstr>
      <vt:lpstr>How a template engine works ?</vt:lpstr>
      <vt:lpstr>How a template engine works ?</vt:lpstr>
      <vt:lpstr>Examples of template engines</vt:lpstr>
      <vt:lpstr>Examples of template engines</vt:lpstr>
      <vt:lpstr>why EJS ?</vt:lpstr>
      <vt:lpstr>About EJS</vt:lpstr>
      <vt:lpstr>Steps needed to use ejs</vt:lpstr>
      <vt:lpstr>Steps needed to use ejs</vt:lpstr>
      <vt:lpstr>Steps needed to use ejs</vt:lpstr>
      <vt:lpstr>Directory structure</vt:lpstr>
      <vt:lpstr>The app.js file</vt:lpstr>
      <vt:lpstr>The index.ejs file</vt:lpstr>
      <vt:lpstr>The Output</vt:lpstr>
      <vt:lpstr>Adding js in ejs</vt:lpstr>
      <vt:lpstr>example</vt:lpstr>
      <vt:lpstr>output</vt:lpstr>
      <vt:lpstr>Adding js in ejs</vt:lpstr>
      <vt:lpstr>Adding variable declaration</vt:lpstr>
      <vt:lpstr>output</vt:lpstr>
      <vt:lpstr>Adding conditions</vt:lpstr>
      <vt:lpstr>output</vt:lpstr>
      <vt:lpstr>Adding loops</vt:lpstr>
      <vt:lpstr>output</vt:lpstr>
      <vt:lpstr>Passing data</vt:lpstr>
      <vt:lpstr>Passing variable</vt:lpstr>
      <vt:lpstr>Passing variable</vt:lpstr>
      <vt:lpstr>output</vt:lpstr>
      <vt:lpstr>Passing object</vt:lpstr>
      <vt:lpstr>Passing object</vt:lpstr>
      <vt:lpstr>output</vt:lpstr>
      <vt:lpstr>Passing array</vt:lpstr>
      <vt:lpstr>Passing Array</vt:lpstr>
      <vt:lpstr>output</vt:lpstr>
      <vt:lpstr>Using partial</vt:lpstr>
      <vt:lpstr>Desired output (home page)</vt:lpstr>
      <vt:lpstr>Desired output (About page)</vt:lpstr>
      <vt:lpstr>Desired output (contact page)</vt:lpstr>
      <vt:lpstr>Directory structure</vt:lpstr>
      <vt:lpstr>app.js</vt:lpstr>
      <vt:lpstr>home.ejs</vt:lpstr>
      <vt:lpstr>about.ejs</vt:lpstr>
      <vt:lpstr>contact.ejs</vt:lpstr>
      <vt:lpstr>Drawback with the previous code ?</vt:lpstr>
      <vt:lpstr>What is partial ?</vt:lpstr>
      <vt:lpstr>How to use partials ?</vt:lpstr>
      <vt:lpstr>Directory structure</vt:lpstr>
      <vt:lpstr>menu.ejs</vt:lpstr>
      <vt:lpstr>mystyles.css</vt:lpstr>
      <vt:lpstr>home.ejs</vt:lpstr>
      <vt:lpstr>about.ejs</vt:lpstr>
      <vt:lpstr>contact.ejs</vt:lpstr>
      <vt:lpstr>app.js</vt:lpstr>
      <vt:lpstr>Exercise 55</vt:lpstr>
      <vt:lpstr>output</vt:lpstr>
      <vt:lpstr>output</vt:lpstr>
      <vt:lpstr>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ON JAVA(J2SE)</dc:title>
  <dc:creator>palash</dc:creator>
  <cp:lastModifiedBy>Sharma Computer Academy</cp:lastModifiedBy>
  <cp:revision>280</cp:revision>
  <dcterms:created xsi:type="dcterms:W3CDTF">2015-12-21T13:46:00Z</dcterms:created>
  <dcterms:modified xsi:type="dcterms:W3CDTF">2023-07-07T07:56:52Z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D7D8A44C01E6481A8EB8A1F0E373AA96</vt:lpwstr>
  </property>
  <property fmtid="{D5CDD505-2E9C-101B-9397-08002B2CF9AE}" pid="3" name="KSOProductBuildVer">
    <vt:lpwstr>1033-11.2.0.11254</vt:lpwstr>
  </property>
</Properties>
</file>